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eff06fbf5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daccdb0bcd4725"/>
  </p:sldMasterIdLst>
  <p:sldIdLst>
    <p:sldId xmlns:r="http://schemas.openxmlformats.org/officeDocument/2006/relationships" id="256" r:id="Rb06b95cf479348b5"/>
    <p:sldId xmlns:r="http://schemas.openxmlformats.org/officeDocument/2006/relationships" id="257" r:id="R93fb7e177b8d4c23"/>
    <p:sldId xmlns:r="http://schemas.openxmlformats.org/officeDocument/2006/relationships" id="258" r:id="R1c65840922f84ee6"/>
    <p:sldId xmlns:r="http://schemas.openxmlformats.org/officeDocument/2006/relationships" id="259" r:id="R1f39d02242644aed"/>
    <p:sldId xmlns:r="http://schemas.openxmlformats.org/officeDocument/2006/relationships" id="260" r:id="Rfb6f73d98aaa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accdb0bcd4725" /><Relationship Type="http://schemas.openxmlformats.org/officeDocument/2006/relationships/slide" Target="/ppt/slides/slide1.xml" Id="Rb06b95cf479348b5" /><Relationship Type="http://schemas.openxmlformats.org/officeDocument/2006/relationships/slide" Target="/ppt/slides/slide2.xml" Id="R93fb7e177b8d4c23" /><Relationship Type="http://schemas.openxmlformats.org/officeDocument/2006/relationships/slide" Target="/ppt/slides/slide3.xml" Id="R1c65840922f84ee6" /><Relationship Type="http://schemas.openxmlformats.org/officeDocument/2006/relationships/slide" Target="/ppt/slides/slide4.xml" Id="R1f39d02242644aed" /><Relationship Type="http://schemas.openxmlformats.org/officeDocument/2006/relationships/slide" Target="/ppt/slides/slide5.xml" Id="Rfb6f73d98aaa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d4a2b0d8c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666995e0e4ff2" /><Relationship Type="http://schemas.openxmlformats.org/officeDocument/2006/relationships/theme" Target="/ppt/slideMasters/theme/theme1.xml" Id="Rdcf1c6a38e37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4666995e0e4f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6fa2374ac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eb324547542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38fcc4bc5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5550276a8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516f7203f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GAMBEI SUPPORT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GAMBEI SUPPORT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GAMBEI SUPPORT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GAMBEI SUPPORT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GAMBEI SUPPORT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GAMBEI SUPPORT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999 209 807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GAMBEI SUPPORT 2 AS</a:t>
            </a:r>
          </a:p>
        </p:txBody>
      </p:sp>
    </p:spTree>
  </p:cSld>
  <p:clrMapOvr>
    <a:masterClrMapping xmlns:a="http://schemas.openxmlformats.org/drawingml/2006/main"/>
  </p:clrMapOvr>
</p:sld>
</file>