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a9019efb41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e7ed22666d42ef"/>
  </p:sldMasterIdLst>
  <p:sldIdLst>
    <p:sldId xmlns:r="http://schemas.openxmlformats.org/officeDocument/2006/relationships" id="256" r:id="R036209f3b5f44870"/>
    <p:sldId xmlns:r="http://schemas.openxmlformats.org/officeDocument/2006/relationships" id="257" r:id="R214d4c6f0f1342e2"/>
    <p:sldId xmlns:r="http://schemas.openxmlformats.org/officeDocument/2006/relationships" id="258" r:id="Rfcfcc0eda0dc44e7"/>
    <p:sldId xmlns:r="http://schemas.openxmlformats.org/officeDocument/2006/relationships" id="259" r:id="Rdcc55d19a1d24d73"/>
    <p:sldId xmlns:r="http://schemas.openxmlformats.org/officeDocument/2006/relationships" id="260" r:id="R175dcd367ed44bcb"/>
    <p:sldId xmlns:r="http://schemas.openxmlformats.org/officeDocument/2006/relationships" id="261" r:id="R2eb5b2db0cc04460"/>
    <p:sldId xmlns:r="http://schemas.openxmlformats.org/officeDocument/2006/relationships" id="262" r:id="Rf9c26416257449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e7ed22666d42ef" /><Relationship Type="http://schemas.openxmlformats.org/officeDocument/2006/relationships/slide" Target="/ppt/slides/slide1.xml" Id="R036209f3b5f44870" /><Relationship Type="http://schemas.openxmlformats.org/officeDocument/2006/relationships/slide" Target="/ppt/slides/slide2.xml" Id="R214d4c6f0f1342e2" /><Relationship Type="http://schemas.openxmlformats.org/officeDocument/2006/relationships/slide" Target="/ppt/slides/slide3.xml" Id="Rfcfcc0eda0dc44e7" /><Relationship Type="http://schemas.openxmlformats.org/officeDocument/2006/relationships/slide" Target="/ppt/slides/slide4.xml" Id="Rdcc55d19a1d24d73" /><Relationship Type="http://schemas.openxmlformats.org/officeDocument/2006/relationships/slide" Target="/ppt/slides/slide5.xml" Id="R175dcd367ed44bcb" /><Relationship Type="http://schemas.openxmlformats.org/officeDocument/2006/relationships/slide" Target="/ppt/slides/slide6.xml" Id="R2eb5b2db0cc04460" /><Relationship Type="http://schemas.openxmlformats.org/officeDocument/2006/relationships/slide" Target="/ppt/slides/slide7.xml" Id="Rf9c26416257449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d426fb3f242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97bafbe454f42" /><Relationship Type="http://schemas.openxmlformats.org/officeDocument/2006/relationships/theme" Target="/ppt/slideMasters/theme/theme1.xml" Id="Rfd1d8ced6720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97bafbe454f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d72233d444c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2b9320226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265a3081b4f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ebe49db6f4a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2a854f361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1344a35c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61bb8bce9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AKSELL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AKSELL GRUPPEN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−575 874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145 289 018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330 157 580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MANTEL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LUNDEBY EIENDOM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 Michelsens gate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999 204 457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AKSELL GRUPPEN AS</a:t>
            </a:r>
          </a:p>
        </p:txBody>
      </p:sp>
    </p:spTree>
  </p:cSld>
  <p:clrMapOvr>
    <a:masterClrMapping xmlns:a="http://schemas.openxmlformats.org/drawingml/2006/main"/>
  </p:clrMapOvr>
</p:sld>
</file>