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e4eb1dd09c4a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c823dbe4cb4dd6"/>
  </p:sldMasterIdLst>
  <p:sldIdLst>
    <p:sldId xmlns:r="http://schemas.openxmlformats.org/officeDocument/2006/relationships" id="256" r:id="R937e6d9b85e84497"/>
    <p:sldId xmlns:r="http://schemas.openxmlformats.org/officeDocument/2006/relationships" id="257" r:id="R073db751171d444d"/>
    <p:sldId xmlns:r="http://schemas.openxmlformats.org/officeDocument/2006/relationships" id="258" r:id="R300b64d4c3144d82"/>
    <p:sldId xmlns:r="http://schemas.openxmlformats.org/officeDocument/2006/relationships" id="259" r:id="R86ac1e8f20994fd5"/>
    <p:sldId xmlns:r="http://schemas.openxmlformats.org/officeDocument/2006/relationships" id="260" r:id="R3c4307a480b14b96"/>
    <p:sldId xmlns:r="http://schemas.openxmlformats.org/officeDocument/2006/relationships" id="261" r:id="R71b56eb6427d435c"/>
    <p:sldId xmlns:r="http://schemas.openxmlformats.org/officeDocument/2006/relationships" id="262" r:id="Rb90b14deeb3644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823dbe4cb4dd6" /><Relationship Type="http://schemas.openxmlformats.org/officeDocument/2006/relationships/slide" Target="/ppt/slides/slide1.xml" Id="R937e6d9b85e84497" /><Relationship Type="http://schemas.openxmlformats.org/officeDocument/2006/relationships/slide" Target="/ppt/slides/slide2.xml" Id="R073db751171d444d" /><Relationship Type="http://schemas.openxmlformats.org/officeDocument/2006/relationships/slide" Target="/ppt/slides/slide3.xml" Id="R300b64d4c3144d82" /><Relationship Type="http://schemas.openxmlformats.org/officeDocument/2006/relationships/slide" Target="/ppt/slides/slide4.xml" Id="R86ac1e8f20994fd5" /><Relationship Type="http://schemas.openxmlformats.org/officeDocument/2006/relationships/slide" Target="/ppt/slides/slide5.xml" Id="R3c4307a480b14b96" /><Relationship Type="http://schemas.openxmlformats.org/officeDocument/2006/relationships/slide" Target="/ppt/slides/slide6.xml" Id="R71b56eb6427d435c" /><Relationship Type="http://schemas.openxmlformats.org/officeDocument/2006/relationships/slide" Target="/ppt/slides/slide7.xml" Id="Rb90b14deeb3644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30aa1f12764c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34bc1a8714a51" /><Relationship Type="http://schemas.openxmlformats.org/officeDocument/2006/relationships/theme" Target="/ppt/slideMasters/theme/theme1.xml" Id="R5f4ae2860a614d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134bc1a8714a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1f8abd8524d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58b58dfe34e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04b0220ff45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c5f1c998c41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8e1b9812849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13c67b79343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964590baf46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HAAVI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HAAVI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HAAVI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HAAVI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HAAVI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HAAVI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845 080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479 821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1 182 201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12 529 377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21 541 383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HAAVI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HAAVI CARL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HAAVI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Fredengvegen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2817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999 201 385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HAAVI AS</a:t>
            </a:r>
          </a:p>
        </p:txBody>
      </p:sp>
    </p:spTree>
  </p:cSld>
  <p:clrMapOvr>
    <a:masterClrMapping xmlns:a="http://schemas.openxmlformats.org/drawingml/2006/main"/>
  </p:clrMapOvr>
</p:sld>
</file>