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936274482d49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3e57f32421454d"/>
  </p:sldMasterIdLst>
  <p:sldIdLst>
    <p:sldId xmlns:r="http://schemas.openxmlformats.org/officeDocument/2006/relationships" id="256" r:id="R9d08e88c93184aea"/>
    <p:sldId xmlns:r="http://schemas.openxmlformats.org/officeDocument/2006/relationships" id="257" r:id="Rdfa5f657e249402b"/>
    <p:sldId xmlns:r="http://schemas.openxmlformats.org/officeDocument/2006/relationships" id="258" r:id="R5b48ba866d9c44f9"/>
    <p:sldId xmlns:r="http://schemas.openxmlformats.org/officeDocument/2006/relationships" id="259" r:id="R2fd82410332a40aa"/>
    <p:sldId xmlns:r="http://schemas.openxmlformats.org/officeDocument/2006/relationships" id="260" r:id="R6b8d9fd1c49d4883"/>
    <p:sldId xmlns:r="http://schemas.openxmlformats.org/officeDocument/2006/relationships" id="261" r:id="Ree3a864e7cbd44d1"/>
    <p:sldId xmlns:r="http://schemas.openxmlformats.org/officeDocument/2006/relationships" id="262" r:id="Rf1e6d556f24443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3e57f32421454d" /><Relationship Type="http://schemas.openxmlformats.org/officeDocument/2006/relationships/slide" Target="/ppt/slides/slide1.xml" Id="R9d08e88c93184aea" /><Relationship Type="http://schemas.openxmlformats.org/officeDocument/2006/relationships/slide" Target="/ppt/slides/slide2.xml" Id="Rdfa5f657e249402b" /><Relationship Type="http://schemas.openxmlformats.org/officeDocument/2006/relationships/slide" Target="/ppt/slides/slide3.xml" Id="R5b48ba866d9c44f9" /><Relationship Type="http://schemas.openxmlformats.org/officeDocument/2006/relationships/slide" Target="/ppt/slides/slide4.xml" Id="R2fd82410332a40aa" /><Relationship Type="http://schemas.openxmlformats.org/officeDocument/2006/relationships/slide" Target="/ppt/slides/slide5.xml" Id="R6b8d9fd1c49d4883" /><Relationship Type="http://schemas.openxmlformats.org/officeDocument/2006/relationships/slide" Target="/ppt/slides/slide6.xml" Id="Ree3a864e7cbd44d1" /><Relationship Type="http://schemas.openxmlformats.org/officeDocument/2006/relationships/slide" Target="/ppt/slides/slide7.xml" Id="Rf1e6d556f24443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24bffc55cb45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ba80cd50b4c7d" /><Relationship Type="http://schemas.openxmlformats.org/officeDocument/2006/relationships/theme" Target="/ppt/slideMasters/theme/theme1.xml" Id="R9426dae31e6141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dba80cd50b4c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6892c645643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e4976e5ea42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1344d621f40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e7bf2b1e34e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ae344e13245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c6759434b48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602be30cd49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ROMERIKE BAD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BAD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ROMERIKE BAD AS ble etablert [år] og holder til i Jessheim.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BAD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BAD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BAD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16 227 731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−217 327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−356 303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−201 113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3 751 557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BAD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EWS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BAD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2069 Jessheim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post@romerikebad.no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www.romerikebad.no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999 198 570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BAD AS</a:t>
            </a:r>
          </a:p>
        </p:txBody>
      </p:sp>
    </p:spTree>
  </p:cSld>
  <p:clrMapOvr>
    <a:masterClrMapping xmlns:a="http://schemas.openxmlformats.org/drawingml/2006/main"/>
  </p:clrMapOvr>
</p:sld>
</file>