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3d1b46049d4f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d8645d8cf84434"/>
  </p:sldMasterIdLst>
  <p:sldIdLst>
    <p:sldId xmlns:r="http://schemas.openxmlformats.org/officeDocument/2006/relationships" id="256" r:id="R9dd09d03af704ec2"/>
    <p:sldId xmlns:r="http://schemas.openxmlformats.org/officeDocument/2006/relationships" id="257" r:id="R5ce0fa92c748461f"/>
    <p:sldId xmlns:r="http://schemas.openxmlformats.org/officeDocument/2006/relationships" id="258" r:id="R772a186d49f14c80"/>
    <p:sldId xmlns:r="http://schemas.openxmlformats.org/officeDocument/2006/relationships" id="259" r:id="Rca562986e1df4c0e"/>
    <p:sldId xmlns:r="http://schemas.openxmlformats.org/officeDocument/2006/relationships" id="260" r:id="R04c712e4626c4568"/>
    <p:sldId xmlns:r="http://schemas.openxmlformats.org/officeDocument/2006/relationships" id="261" r:id="Ra89b38d772624b96"/>
    <p:sldId xmlns:r="http://schemas.openxmlformats.org/officeDocument/2006/relationships" id="262" r:id="R7b93c8fd99fd4a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8645d8cf84434" /><Relationship Type="http://schemas.openxmlformats.org/officeDocument/2006/relationships/slide" Target="/ppt/slides/slide1.xml" Id="R9dd09d03af704ec2" /><Relationship Type="http://schemas.openxmlformats.org/officeDocument/2006/relationships/slide" Target="/ppt/slides/slide2.xml" Id="R5ce0fa92c748461f" /><Relationship Type="http://schemas.openxmlformats.org/officeDocument/2006/relationships/slide" Target="/ppt/slides/slide3.xml" Id="R772a186d49f14c80" /><Relationship Type="http://schemas.openxmlformats.org/officeDocument/2006/relationships/slide" Target="/ppt/slides/slide4.xml" Id="Rca562986e1df4c0e" /><Relationship Type="http://schemas.openxmlformats.org/officeDocument/2006/relationships/slide" Target="/ppt/slides/slide5.xml" Id="R04c712e4626c4568" /><Relationship Type="http://schemas.openxmlformats.org/officeDocument/2006/relationships/slide" Target="/ppt/slides/slide6.xml" Id="Ra89b38d772624b96" /><Relationship Type="http://schemas.openxmlformats.org/officeDocument/2006/relationships/slide" Target="/ppt/slides/slide7.xml" Id="R7b93c8fd99fd4a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6bc06d8f740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492479cca4e28" /><Relationship Type="http://schemas.openxmlformats.org/officeDocument/2006/relationships/theme" Target="/ppt/slideMasters/theme/theme1.xml" Id="R43e4c8b7a9e04e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0492479cca4e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4e0339f8042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0b39c75d04c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c6e7e9ddb45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152cf27fb4f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2fe4449cb4d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a796c8f3848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942dc1ed24b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MAESTRO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MAESTRO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MAESTRO HOLDING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MAESTRO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MAESTRO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MAESTRO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744 566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4 801 271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MAESTRO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ODDGEIR LERVIK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MAESTRO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Bjorhaugslettå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999 197 965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MAESTRO HOLDING AS</a:t>
            </a:r>
          </a:p>
        </p:txBody>
      </p:sp>
    </p:spTree>
  </p:cSld>
  <p:clrMapOvr>
    <a:masterClrMapping xmlns:a="http://schemas.openxmlformats.org/drawingml/2006/main"/>
  </p:clrMapOvr>
</p:sld>
</file>