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98ea73c0ae46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682f9480a46b3"/>
  </p:sldMasterIdLst>
  <p:sldIdLst>
    <p:sldId xmlns:r="http://schemas.openxmlformats.org/officeDocument/2006/relationships" id="256" r:id="R6fb0f391a19f4705"/>
    <p:sldId xmlns:r="http://schemas.openxmlformats.org/officeDocument/2006/relationships" id="257" r:id="R6cb55a2f93744024"/>
    <p:sldId xmlns:r="http://schemas.openxmlformats.org/officeDocument/2006/relationships" id="258" r:id="Red7598994f564a15"/>
    <p:sldId xmlns:r="http://schemas.openxmlformats.org/officeDocument/2006/relationships" id="259" r:id="R986abacc707b4bfe"/>
    <p:sldId xmlns:r="http://schemas.openxmlformats.org/officeDocument/2006/relationships" id="260" r:id="R27ab2272d67f40dc"/>
    <p:sldId xmlns:r="http://schemas.openxmlformats.org/officeDocument/2006/relationships" id="261" r:id="Rfca30008b8d946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682f9480a46b3" /><Relationship Type="http://schemas.openxmlformats.org/officeDocument/2006/relationships/slide" Target="/ppt/slides/slide1.xml" Id="R6fb0f391a19f4705" /><Relationship Type="http://schemas.openxmlformats.org/officeDocument/2006/relationships/slide" Target="/ppt/slides/slide2.xml" Id="R6cb55a2f93744024" /><Relationship Type="http://schemas.openxmlformats.org/officeDocument/2006/relationships/slide" Target="/ppt/slides/slide3.xml" Id="Red7598994f564a15" /><Relationship Type="http://schemas.openxmlformats.org/officeDocument/2006/relationships/slide" Target="/ppt/slides/slide4.xml" Id="R986abacc707b4bfe" /><Relationship Type="http://schemas.openxmlformats.org/officeDocument/2006/relationships/slide" Target="/ppt/slides/slide5.xml" Id="R27ab2272d67f40dc" /><Relationship Type="http://schemas.openxmlformats.org/officeDocument/2006/relationships/slide" Target="/ppt/slides/slide6.xml" Id="Rfca30008b8d946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5e2d72d024c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321e08034579" /><Relationship Type="http://schemas.openxmlformats.org/officeDocument/2006/relationships/theme" Target="/ppt/slideMasters/theme/theme1.xml" Id="R66a70e543f3748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ab321e080345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a3293a2824e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45f5f216f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f92977a55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d69093d348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d943d2951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3837052244b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GUNN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999 196 853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 INVESTERING AS</a:t>
            </a:r>
          </a:p>
        </p:txBody>
      </p:sp>
    </p:spTree>
  </p:cSld>
  <p:clrMapOvr>
    <a:masterClrMapping xmlns:a="http://schemas.openxmlformats.org/drawingml/2006/main"/>
  </p:clrMapOvr>
</p:sld>
</file>