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ead6beb2584f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7022a08a244924"/>
  </p:sldMasterIdLst>
  <p:sldIdLst>
    <p:sldId xmlns:r="http://schemas.openxmlformats.org/officeDocument/2006/relationships" id="256" r:id="R14b31736bc444bc2"/>
    <p:sldId xmlns:r="http://schemas.openxmlformats.org/officeDocument/2006/relationships" id="257" r:id="R85e9b93f0d4040cc"/>
    <p:sldId xmlns:r="http://schemas.openxmlformats.org/officeDocument/2006/relationships" id="258" r:id="Rb4fecfa949904070"/>
    <p:sldId xmlns:r="http://schemas.openxmlformats.org/officeDocument/2006/relationships" id="259" r:id="R3452313fb3de4f36"/>
    <p:sldId xmlns:r="http://schemas.openxmlformats.org/officeDocument/2006/relationships" id="260" r:id="Rf5f4fb82101f4f42"/>
    <p:sldId xmlns:r="http://schemas.openxmlformats.org/officeDocument/2006/relationships" id="261" r:id="R306db4ca8d2a44a4"/>
    <p:sldId xmlns:r="http://schemas.openxmlformats.org/officeDocument/2006/relationships" id="262" r:id="Raf328a8f201442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7022a08a244924" /><Relationship Type="http://schemas.openxmlformats.org/officeDocument/2006/relationships/slide" Target="/ppt/slides/slide1.xml" Id="R14b31736bc444bc2" /><Relationship Type="http://schemas.openxmlformats.org/officeDocument/2006/relationships/slide" Target="/ppt/slides/slide2.xml" Id="R85e9b93f0d4040cc" /><Relationship Type="http://schemas.openxmlformats.org/officeDocument/2006/relationships/slide" Target="/ppt/slides/slide3.xml" Id="Rb4fecfa949904070" /><Relationship Type="http://schemas.openxmlformats.org/officeDocument/2006/relationships/slide" Target="/ppt/slides/slide4.xml" Id="R3452313fb3de4f36" /><Relationship Type="http://schemas.openxmlformats.org/officeDocument/2006/relationships/slide" Target="/ppt/slides/slide5.xml" Id="Rf5f4fb82101f4f42" /><Relationship Type="http://schemas.openxmlformats.org/officeDocument/2006/relationships/slide" Target="/ppt/slides/slide6.xml" Id="R306db4ca8d2a44a4" /><Relationship Type="http://schemas.openxmlformats.org/officeDocument/2006/relationships/slide" Target="/ppt/slides/slide7.xml" Id="Raf328a8f201442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f08673f8d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202783ab14f1e" /><Relationship Type="http://schemas.openxmlformats.org/officeDocument/2006/relationships/theme" Target="/ppt/slideMasters/theme/theme1.xml" Id="R0d0fdadeb9324a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8202783ab14f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d4997ae0e4a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cd12bfb424f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13713087440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67e1d02ca4b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8d7671b5f4d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b37255be242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9b08d55e843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VICTOR ENERGY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VICTOR ENERGY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−1 363 870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−2 007 613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621 769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1 227 317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 ENERGY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Stangevegen 111I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2321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999 196 152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VICTOR ENERGY AS</a:t>
            </a:r>
          </a:p>
        </p:txBody>
      </p:sp>
    </p:spTree>
  </p:cSld>
  <p:clrMapOvr>
    <a:masterClrMapping xmlns:a="http://schemas.openxmlformats.org/drawingml/2006/main"/>
  </p:clrMapOvr>
</p:sld>
</file>