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432f1242d48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d0e2cc527444f1"/>
  </p:sldMasterIdLst>
  <p:sldIdLst>
    <p:sldId xmlns:r="http://schemas.openxmlformats.org/officeDocument/2006/relationships" id="256" r:id="Re799055b3f654451"/>
    <p:sldId xmlns:r="http://schemas.openxmlformats.org/officeDocument/2006/relationships" id="257" r:id="R886c95b2adcb4485"/>
    <p:sldId xmlns:r="http://schemas.openxmlformats.org/officeDocument/2006/relationships" id="258" r:id="R837f93db9f574739"/>
    <p:sldId xmlns:r="http://schemas.openxmlformats.org/officeDocument/2006/relationships" id="259" r:id="Ra57dbc6baf094fc4"/>
    <p:sldId xmlns:r="http://schemas.openxmlformats.org/officeDocument/2006/relationships" id="260" r:id="R093067acfd9e43a3"/>
    <p:sldId xmlns:r="http://schemas.openxmlformats.org/officeDocument/2006/relationships" id="261" r:id="R5abd5bbfe21e4008"/>
    <p:sldId xmlns:r="http://schemas.openxmlformats.org/officeDocument/2006/relationships" id="262" r:id="Rf878c9b266a0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0e2cc527444f1" /><Relationship Type="http://schemas.openxmlformats.org/officeDocument/2006/relationships/slide" Target="/ppt/slides/slide1.xml" Id="Re799055b3f654451" /><Relationship Type="http://schemas.openxmlformats.org/officeDocument/2006/relationships/slide" Target="/ppt/slides/slide2.xml" Id="R886c95b2adcb4485" /><Relationship Type="http://schemas.openxmlformats.org/officeDocument/2006/relationships/slide" Target="/ppt/slides/slide3.xml" Id="R837f93db9f574739" /><Relationship Type="http://schemas.openxmlformats.org/officeDocument/2006/relationships/slide" Target="/ppt/slides/slide4.xml" Id="Ra57dbc6baf094fc4" /><Relationship Type="http://schemas.openxmlformats.org/officeDocument/2006/relationships/slide" Target="/ppt/slides/slide5.xml" Id="R093067acfd9e43a3" /><Relationship Type="http://schemas.openxmlformats.org/officeDocument/2006/relationships/slide" Target="/ppt/slides/slide6.xml" Id="R5abd5bbfe21e4008" /><Relationship Type="http://schemas.openxmlformats.org/officeDocument/2006/relationships/slide" Target="/ppt/slides/slide7.xml" Id="Rf878c9b266a0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cf7207d9a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167ac536c43a0" /><Relationship Type="http://schemas.openxmlformats.org/officeDocument/2006/relationships/theme" Target="/ppt/slideMasters/theme/theme1.xml" Id="R5246ae5851724a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167ac536c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d242216d9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e1846e61246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83309fe70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23a716c3a4a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317853b80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0ccf0736e4a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54a278255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B. KROGSTAD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 KROGSTAD AS ble etablert [år] og holder til i Åsnes Finnskog.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1 107 644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522 369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KROGSTAD BJØRNAR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IRMELIN LANGØY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Finnskogvegen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2283 Åsnes Finnskog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999 188 672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KROGSTAD AS</a:t>
            </a:r>
          </a:p>
        </p:txBody>
      </p:sp>
    </p:spTree>
  </p:cSld>
  <p:clrMapOvr>
    <a:masterClrMapping xmlns:a="http://schemas.openxmlformats.org/drawingml/2006/main"/>
  </p:clrMapOvr>
</p:sld>
</file>