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aea785122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f9b2964b64e3e"/>
  </p:sldMasterIdLst>
  <p:sldIdLst>
    <p:sldId xmlns:r="http://schemas.openxmlformats.org/officeDocument/2006/relationships" id="256" r:id="Rec027aa6a8314738"/>
    <p:sldId xmlns:r="http://schemas.openxmlformats.org/officeDocument/2006/relationships" id="257" r:id="R73d7386096654910"/>
    <p:sldId xmlns:r="http://schemas.openxmlformats.org/officeDocument/2006/relationships" id="258" r:id="R0387ac5f3bcb484e"/>
    <p:sldId xmlns:r="http://schemas.openxmlformats.org/officeDocument/2006/relationships" id="259" r:id="R88a0a8cf111c433a"/>
    <p:sldId xmlns:r="http://schemas.openxmlformats.org/officeDocument/2006/relationships" id="260" r:id="Rdc0b14c76c444f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f9b2964b64e3e" /><Relationship Type="http://schemas.openxmlformats.org/officeDocument/2006/relationships/slide" Target="/ppt/slides/slide1.xml" Id="Rec027aa6a8314738" /><Relationship Type="http://schemas.openxmlformats.org/officeDocument/2006/relationships/slide" Target="/ppt/slides/slide2.xml" Id="R73d7386096654910" /><Relationship Type="http://schemas.openxmlformats.org/officeDocument/2006/relationships/slide" Target="/ppt/slides/slide3.xml" Id="R0387ac5f3bcb484e" /><Relationship Type="http://schemas.openxmlformats.org/officeDocument/2006/relationships/slide" Target="/ppt/slides/slide4.xml" Id="R88a0a8cf111c433a" /><Relationship Type="http://schemas.openxmlformats.org/officeDocument/2006/relationships/slide" Target="/ppt/slides/slide5.xml" Id="Rdc0b14c76c444f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7f83354b0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b1a4ded40482a" /><Relationship Type="http://schemas.openxmlformats.org/officeDocument/2006/relationships/theme" Target="/ppt/slideMasters/theme/theme1.xml" Id="R6efc6cee599d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b1a4ded40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186cf497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eed7f952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0a084ff4b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5d38d02bd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13ec88ec9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SOLHEIM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SOLHEIM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SOLHEIM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SOLHEIM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SOLHEIM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SOLHEIM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999 188 478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SOLHEIM INVEST AS</a:t>
            </a:r>
          </a:p>
        </p:txBody>
      </p:sp>
    </p:spTree>
  </p:cSld>
  <p:clrMapOvr>
    <a:masterClrMapping xmlns:a="http://schemas.openxmlformats.org/drawingml/2006/main"/>
  </p:clrMapOvr>
</p:sld>
</file>