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8e4e0ba53c64c8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ae6b182b7e7463b"/>
  </p:sldMasterIdLst>
  <p:sldIdLst>
    <p:sldId xmlns:r="http://schemas.openxmlformats.org/officeDocument/2006/relationships" id="256" r:id="R99f53753b8da4ebd"/>
    <p:sldId xmlns:r="http://schemas.openxmlformats.org/officeDocument/2006/relationships" id="257" r:id="Raf7b37a460b64bbf"/>
    <p:sldId xmlns:r="http://schemas.openxmlformats.org/officeDocument/2006/relationships" id="258" r:id="R7f01c1f0079449fb"/>
    <p:sldId xmlns:r="http://schemas.openxmlformats.org/officeDocument/2006/relationships" id="259" r:id="R3023ab8335684749"/>
    <p:sldId xmlns:r="http://schemas.openxmlformats.org/officeDocument/2006/relationships" id="260" r:id="R34234c687b074020"/>
    <p:sldId xmlns:r="http://schemas.openxmlformats.org/officeDocument/2006/relationships" id="261" r:id="Rce02e41eb46f4248"/>
    <p:sldId xmlns:r="http://schemas.openxmlformats.org/officeDocument/2006/relationships" id="262" r:id="Rcd8d80b9426e40b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ae6b182b7e7463b" /><Relationship Type="http://schemas.openxmlformats.org/officeDocument/2006/relationships/slide" Target="/ppt/slides/slide1.xml" Id="R99f53753b8da4ebd" /><Relationship Type="http://schemas.openxmlformats.org/officeDocument/2006/relationships/slide" Target="/ppt/slides/slide2.xml" Id="Raf7b37a460b64bbf" /><Relationship Type="http://schemas.openxmlformats.org/officeDocument/2006/relationships/slide" Target="/ppt/slides/slide3.xml" Id="R7f01c1f0079449fb" /><Relationship Type="http://schemas.openxmlformats.org/officeDocument/2006/relationships/slide" Target="/ppt/slides/slide4.xml" Id="R3023ab8335684749" /><Relationship Type="http://schemas.openxmlformats.org/officeDocument/2006/relationships/slide" Target="/ppt/slides/slide5.xml" Id="R34234c687b074020" /><Relationship Type="http://schemas.openxmlformats.org/officeDocument/2006/relationships/slide" Target="/ppt/slides/slide6.xml" Id="Rce02e41eb46f4248" /><Relationship Type="http://schemas.openxmlformats.org/officeDocument/2006/relationships/slide" Target="/ppt/slides/slide7.xml" Id="Rcd8d80b9426e40b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a1ccbbfbf0f4e4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375e85319b4c01" /><Relationship Type="http://schemas.openxmlformats.org/officeDocument/2006/relationships/theme" Target="/ppt/slideMasters/theme/theme1.xml" Id="Rc889afd0424e4c1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c375e85319b4c0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bc4acadfda46a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2539f9fea04ca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41f98afb9a44a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667c28297d47a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9736e2c738496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6bb43cd8744dc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91d4c4bcd1498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SALMON HOLDCO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SALMON HOLDCO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SALMON HOLDCO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SALMON HOLDCO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SALMON HOLDCO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SALMON HOLDCO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2023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−177 928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94 825 827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2 546 811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2 596 811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SALMON HOLDCO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SALMON MIDCO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SALMON HOLDCO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999 178 367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SALMON HOLDCO AS</a:t>
            </a:r>
          </a:p>
        </p:txBody>
      </p:sp>
    </p:spTree>
  </p:cSld>
  <p:clrMapOvr>
    <a:masterClrMapping xmlns:a="http://schemas.openxmlformats.org/drawingml/2006/main"/>
  </p:clrMapOvr>
</p:sld>
</file>