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8129dd235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4b7b39ac04641"/>
  </p:sldMasterIdLst>
  <p:sldIdLst>
    <p:sldId xmlns:r="http://schemas.openxmlformats.org/officeDocument/2006/relationships" id="256" r:id="R866bfd8e6866487e"/>
    <p:sldId xmlns:r="http://schemas.openxmlformats.org/officeDocument/2006/relationships" id="257" r:id="Rda272198054c450b"/>
    <p:sldId xmlns:r="http://schemas.openxmlformats.org/officeDocument/2006/relationships" id="258" r:id="Ra6b34daaecd34c73"/>
    <p:sldId xmlns:r="http://schemas.openxmlformats.org/officeDocument/2006/relationships" id="259" r:id="R5042a98adb104e72"/>
    <p:sldId xmlns:r="http://schemas.openxmlformats.org/officeDocument/2006/relationships" id="260" r:id="R8f81bf9f2465427e"/>
    <p:sldId xmlns:r="http://schemas.openxmlformats.org/officeDocument/2006/relationships" id="261" r:id="Rd54df4ef9f134872"/>
    <p:sldId xmlns:r="http://schemas.openxmlformats.org/officeDocument/2006/relationships" id="262" r:id="Rf0e40cb0c315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4b7b39ac04641" /><Relationship Type="http://schemas.openxmlformats.org/officeDocument/2006/relationships/slide" Target="/ppt/slides/slide1.xml" Id="R866bfd8e6866487e" /><Relationship Type="http://schemas.openxmlformats.org/officeDocument/2006/relationships/slide" Target="/ppt/slides/slide2.xml" Id="Rda272198054c450b" /><Relationship Type="http://schemas.openxmlformats.org/officeDocument/2006/relationships/slide" Target="/ppt/slides/slide3.xml" Id="Ra6b34daaecd34c73" /><Relationship Type="http://schemas.openxmlformats.org/officeDocument/2006/relationships/slide" Target="/ppt/slides/slide4.xml" Id="R5042a98adb104e72" /><Relationship Type="http://schemas.openxmlformats.org/officeDocument/2006/relationships/slide" Target="/ppt/slides/slide5.xml" Id="R8f81bf9f2465427e" /><Relationship Type="http://schemas.openxmlformats.org/officeDocument/2006/relationships/slide" Target="/ppt/slides/slide6.xml" Id="Rd54df4ef9f134872" /><Relationship Type="http://schemas.openxmlformats.org/officeDocument/2006/relationships/slide" Target="/ppt/slides/slide7.xml" Id="Rf0e40cb0c315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65e610d42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95bed05a4e01" /><Relationship Type="http://schemas.openxmlformats.org/officeDocument/2006/relationships/theme" Target="/ppt/slideMasters/theme/theme1.xml" Id="R2ee0333ba157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1395bed05a4e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af0362d6f48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7f16b625b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6d3d1a7ea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a401150b0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1e692ca8647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b595ced5a49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5057d3a4a40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LØBOS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LØBOS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196 981 889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258 621 151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LØVENSKIOLD-VÆKERØ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NYE HJEM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999 178 340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LØBOS AS</a:t>
            </a:r>
          </a:p>
        </p:txBody>
      </p:sp>
    </p:spTree>
  </p:cSld>
  <p:clrMapOvr>
    <a:masterClrMapping xmlns:a="http://schemas.openxmlformats.org/drawingml/2006/main"/>
  </p:clrMapOvr>
</p:sld>
</file>