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f45f2204c348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f4dd2e22ee484d"/>
  </p:sldMasterIdLst>
  <p:sldIdLst>
    <p:sldId xmlns:r="http://schemas.openxmlformats.org/officeDocument/2006/relationships" id="256" r:id="Re9f31f84f4eb4f8a"/>
    <p:sldId xmlns:r="http://schemas.openxmlformats.org/officeDocument/2006/relationships" id="257" r:id="R8561717f47b14dd7"/>
    <p:sldId xmlns:r="http://schemas.openxmlformats.org/officeDocument/2006/relationships" id="258" r:id="Rc5116693c7e84864"/>
    <p:sldId xmlns:r="http://schemas.openxmlformats.org/officeDocument/2006/relationships" id="259" r:id="Re456d0907f834d7c"/>
    <p:sldId xmlns:r="http://schemas.openxmlformats.org/officeDocument/2006/relationships" id="260" r:id="R194d994fad1848e8"/>
    <p:sldId xmlns:r="http://schemas.openxmlformats.org/officeDocument/2006/relationships" id="261" r:id="R6528919d57ff47a7"/>
    <p:sldId xmlns:r="http://schemas.openxmlformats.org/officeDocument/2006/relationships" id="262" r:id="Ra2c2f4b5142943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4dd2e22ee484d" /><Relationship Type="http://schemas.openxmlformats.org/officeDocument/2006/relationships/slide" Target="/ppt/slides/slide1.xml" Id="Re9f31f84f4eb4f8a" /><Relationship Type="http://schemas.openxmlformats.org/officeDocument/2006/relationships/slide" Target="/ppt/slides/slide2.xml" Id="R8561717f47b14dd7" /><Relationship Type="http://schemas.openxmlformats.org/officeDocument/2006/relationships/slide" Target="/ppt/slides/slide3.xml" Id="Rc5116693c7e84864" /><Relationship Type="http://schemas.openxmlformats.org/officeDocument/2006/relationships/slide" Target="/ppt/slides/slide4.xml" Id="Re456d0907f834d7c" /><Relationship Type="http://schemas.openxmlformats.org/officeDocument/2006/relationships/slide" Target="/ppt/slides/slide5.xml" Id="R194d994fad1848e8" /><Relationship Type="http://schemas.openxmlformats.org/officeDocument/2006/relationships/slide" Target="/ppt/slides/slide6.xml" Id="R6528919d57ff47a7" /><Relationship Type="http://schemas.openxmlformats.org/officeDocument/2006/relationships/slide" Target="/ppt/slides/slide7.xml" Id="Ra2c2f4b5142943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3ed56472747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78de28f7e44be" /><Relationship Type="http://schemas.openxmlformats.org/officeDocument/2006/relationships/theme" Target="/ppt/slideMasters/theme/theme1.xml" Id="Radb6f97a6e2b45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778de28f7e44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58c5f486d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08d7c6a8c4a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baf62ee2349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77a0b138141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69545f4384d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4d57c118e45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11333198547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THEMIS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THEMIS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THEMIS ENGINEERING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THEMIS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THEMIS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THEMIS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−212 625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−189 407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743 826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766 929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THEMIS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THEMIS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Hubrovegen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29 07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havard.hagen@sf-nett.no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999 178 294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THEMIS ENGINEERING AS</a:t>
            </a:r>
          </a:p>
        </p:txBody>
      </p:sp>
    </p:spTree>
  </p:cSld>
  <p:clrMapOvr>
    <a:masterClrMapping xmlns:a="http://schemas.openxmlformats.org/drawingml/2006/main"/>
  </p:clrMapOvr>
</p:sld>
</file>