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e0590db55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4f85ed9e54594"/>
  </p:sldMasterIdLst>
  <p:sldIdLst>
    <p:sldId xmlns:r="http://schemas.openxmlformats.org/officeDocument/2006/relationships" id="256" r:id="Rf71081b1ffff4e04"/>
    <p:sldId xmlns:r="http://schemas.openxmlformats.org/officeDocument/2006/relationships" id="257" r:id="R1f1d621a90d84788"/>
    <p:sldId xmlns:r="http://schemas.openxmlformats.org/officeDocument/2006/relationships" id="258" r:id="R010271ebf6ea4d47"/>
    <p:sldId xmlns:r="http://schemas.openxmlformats.org/officeDocument/2006/relationships" id="259" r:id="Rcb74c814c6314eb9"/>
    <p:sldId xmlns:r="http://schemas.openxmlformats.org/officeDocument/2006/relationships" id="260" r:id="R4ef5e45ecbca47f2"/>
    <p:sldId xmlns:r="http://schemas.openxmlformats.org/officeDocument/2006/relationships" id="261" r:id="Rdeda01d936474889"/>
    <p:sldId xmlns:r="http://schemas.openxmlformats.org/officeDocument/2006/relationships" id="262" r:id="R30cf36f8252d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4f85ed9e54594" /><Relationship Type="http://schemas.openxmlformats.org/officeDocument/2006/relationships/slide" Target="/ppt/slides/slide1.xml" Id="Rf71081b1ffff4e04" /><Relationship Type="http://schemas.openxmlformats.org/officeDocument/2006/relationships/slide" Target="/ppt/slides/slide2.xml" Id="R1f1d621a90d84788" /><Relationship Type="http://schemas.openxmlformats.org/officeDocument/2006/relationships/slide" Target="/ppt/slides/slide3.xml" Id="R010271ebf6ea4d47" /><Relationship Type="http://schemas.openxmlformats.org/officeDocument/2006/relationships/slide" Target="/ppt/slides/slide4.xml" Id="Rcb74c814c6314eb9" /><Relationship Type="http://schemas.openxmlformats.org/officeDocument/2006/relationships/slide" Target="/ppt/slides/slide5.xml" Id="R4ef5e45ecbca47f2" /><Relationship Type="http://schemas.openxmlformats.org/officeDocument/2006/relationships/slide" Target="/ppt/slides/slide6.xml" Id="Rdeda01d936474889" /><Relationship Type="http://schemas.openxmlformats.org/officeDocument/2006/relationships/slide" Target="/ppt/slides/slide7.xml" Id="R30cf36f8252d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9bc4fd36e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34801d0544f96" /><Relationship Type="http://schemas.openxmlformats.org/officeDocument/2006/relationships/theme" Target="/ppt/slideMasters/theme/theme1.xml" Id="R1ef1d8cf2f4e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34801d0544f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5182d62ca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2eea86088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4bc786b7e47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e82725529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9a39a0261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6b986b03141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1aecea45f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RUDSFLATA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RUDSFLATA 9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1 103 020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804 541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2 501 237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2 947 463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Mohagalia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06760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halvard@ja-eie.no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999 167 748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RUDSFLATA 9 AS</a:t>
            </a:r>
          </a:p>
        </p:txBody>
      </p:sp>
    </p:spTree>
  </p:cSld>
  <p:clrMapOvr>
    <a:masterClrMapping xmlns:a="http://schemas.openxmlformats.org/drawingml/2006/main"/>
  </p:clrMapOvr>
</p:sld>
</file>