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1625f9d59b2408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aba38d3758d4916"/>
  </p:sldMasterIdLst>
  <p:sldIdLst>
    <p:sldId xmlns:r="http://schemas.openxmlformats.org/officeDocument/2006/relationships" id="256" r:id="R75e507ab7b4c4295"/>
    <p:sldId xmlns:r="http://schemas.openxmlformats.org/officeDocument/2006/relationships" id="257" r:id="R0f08e37e265f42a9"/>
    <p:sldId xmlns:r="http://schemas.openxmlformats.org/officeDocument/2006/relationships" id="258" r:id="R783d9694dcde497a"/>
    <p:sldId xmlns:r="http://schemas.openxmlformats.org/officeDocument/2006/relationships" id="259" r:id="R548960f2d9534da0"/>
    <p:sldId xmlns:r="http://schemas.openxmlformats.org/officeDocument/2006/relationships" id="260" r:id="R7c102eac92504216"/>
    <p:sldId xmlns:r="http://schemas.openxmlformats.org/officeDocument/2006/relationships" id="261" r:id="R495a1fdfd9a44013"/>
    <p:sldId xmlns:r="http://schemas.openxmlformats.org/officeDocument/2006/relationships" id="262" r:id="R2cd567a6fed545b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ba38d3758d4916" /><Relationship Type="http://schemas.openxmlformats.org/officeDocument/2006/relationships/slide" Target="/ppt/slides/slide1.xml" Id="R75e507ab7b4c4295" /><Relationship Type="http://schemas.openxmlformats.org/officeDocument/2006/relationships/slide" Target="/ppt/slides/slide2.xml" Id="R0f08e37e265f42a9" /><Relationship Type="http://schemas.openxmlformats.org/officeDocument/2006/relationships/slide" Target="/ppt/slides/slide3.xml" Id="R783d9694dcde497a" /><Relationship Type="http://schemas.openxmlformats.org/officeDocument/2006/relationships/slide" Target="/ppt/slides/slide4.xml" Id="R548960f2d9534da0" /><Relationship Type="http://schemas.openxmlformats.org/officeDocument/2006/relationships/slide" Target="/ppt/slides/slide5.xml" Id="R7c102eac92504216" /><Relationship Type="http://schemas.openxmlformats.org/officeDocument/2006/relationships/slide" Target="/ppt/slides/slide6.xml" Id="R495a1fdfd9a44013" /><Relationship Type="http://schemas.openxmlformats.org/officeDocument/2006/relationships/slide" Target="/ppt/slides/slide7.xml" Id="R2cd567a6fed545b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f349391f7f4d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6a1aafe17e4987" /><Relationship Type="http://schemas.openxmlformats.org/officeDocument/2006/relationships/theme" Target="/ppt/slideMasters/theme/theme1.xml" Id="R6ba5f583577d465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66a1aafe17e498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fa94d3afa5497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11e12f71174b2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c1b057431747a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a3f60b0bd24b8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3647bd977441a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ab7f7b6652469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c8278350f748e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UAVHENGIG KONTROLL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UAVHENGIG 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UAVHENGIG KONTROLL AS ble etablert [år] og holder til i Gjerdrum.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UAVHENGIG 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UAVHENGIG 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UAVHENGIG 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57 690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−58 415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−59 066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−9 388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5 675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UAVHENGIG 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BRAATE TORE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UAVHENGIG 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Klampenborg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2022 Gjerdrum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63 93 81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post@uavhengig-kontroll.as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999 167 470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UAVHENGIG KONTROLL AS</a:t>
            </a:r>
          </a:p>
        </p:txBody>
      </p:sp>
    </p:spTree>
  </p:cSld>
  <p:clrMapOvr>
    <a:masterClrMapping xmlns:a="http://schemas.openxmlformats.org/drawingml/2006/main"/>
  </p:clrMapOvr>
</p:sld>
</file>