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9a7445029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2e507f8044b35"/>
  </p:sldMasterIdLst>
  <p:sldIdLst>
    <p:sldId xmlns:r="http://schemas.openxmlformats.org/officeDocument/2006/relationships" id="256" r:id="Rd179a25d46474611"/>
    <p:sldId xmlns:r="http://schemas.openxmlformats.org/officeDocument/2006/relationships" id="257" r:id="Rcf18b48b35e240d4"/>
    <p:sldId xmlns:r="http://schemas.openxmlformats.org/officeDocument/2006/relationships" id="258" r:id="Rb334c1b0c757425c"/>
    <p:sldId xmlns:r="http://schemas.openxmlformats.org/officeDocument/2006/relationships" id="259" r:id="R007f0511351741b3"/>
    <p:sldId xmlns:r="http://schemas.openxmlformats.org/officeDocument/2006/relationships" id="260" r:id="Rd686012144f7475b"/>
    <p:sldId xmlns:r="http://schemas.openxmlformats.org/officeDocument/2006/relationships" id="261" r:id="Rd85e4ff0ff22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2e507f8044b35" /><Relationship Type="http://schemas.openxmlformats.org/officeDocument/2006/relationships/slide" Target="/ppt/slides/slide1.xml" Id="Rd179a25d46474611" /><Relationship Type="http://schemas.openxmlformats.org/officeDocument/2006/relationships/slide" Target="/ppt/slides/slide2.xml" Id="Rcf18b48b35e240d4" /><Relationship Type="http://schemas.openxmlformats.org/officeDocument/2006/relationships/slide" Target="/ppt/slides/slide3.xml" Id="Rb334c1b0c757425c" /><Relationship Type="http://schemas.openxmlformats.org/officeDocument/2006/relationships/slide" Target="/ppt/slides/slide4.xml" Id="R007f0511351741b3" /><Relationship Type="http://schemas.openxmlformats.org/officeDocument/2006/relationships/slide" Target="/ppt/slides/slide5.xml" Id="Rd686012144f7475b" /><Relationship Type="http://schemas.openxmlformats.org/officeDocument/2006/relationships/slide" Target="/ppt/slides/slide6.xml" Id="Rd85e4ff0ff22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ed83321864f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4f5166c344e0c" /><Relationship Type="http://schemas.openxmlformats.org/officeDocument/2006/relationships/theme" Target="/ppt/slideMasters/theme/theme1.xml" Id="R3fd418c4eb9c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4f5166c34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572f37adc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7b8cf3593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604bc6522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30817815e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4d06622b043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828454261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OCEANTEAM BOURBON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OCEANTEAM BOURBON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OCEANTEAM BOURBON INVESTMENTS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OCEANTEAM BOURBON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OCEANTEAM BOURBON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OCEANTEAM BOURBON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OCEANTEAM BOURBON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OCEANTEAM BOURBON INVESTMENTS AS</a:t>
            </a:r>
          </a:p>
        </p:txBody>
      </p:sp>
    </p:spTree>
  </p:cSld>
  <p:clrMapOvr>
    <a:masterClrMapping xmlns:a="http://schemas.openxmlformats.org/drawingml/2006/main"/>
  </p:clrMapOvr>
</p:sld>
</file>