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370be810e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b675ec7a5410e"/>
  </p:sldMasterIdLst>
  <p:sldIdLst>
    <p:sldId xmlns:r="http://schemas.openxmlformats.org/officeDocument/2006/relationships" id="256" r:id="R2e99a98b840b41dd"/>
    <p:sldId xmlns:r="http://schemas.openxmlformats.org/officeDocument/2006/relationships" id="257" r:id="R67a571c59642405b"/>
    <p:sldId xmlns:r="http://schemas.openxmlformats.org/officeDocument/2006/relationships" id="258" r:id="R97aa9b5a6a064f01"/>
    <p:sldId xmlns:r="http://schemas.openxmlformats.org/officeDocument/2006/relationships" id="259" r:id="R9c48914d250a44bb"/>
    <p:sldId xmlns:r="http://schemas.openxmlformats.org/officeDocument/2006/relationships" id="260" r:id="R4d306d2aa8224a85"/>
    <p:sldId xmlns:r="http://schemas.openxmlformats.org/officeDocument/2006/relationships" id="261" r:id="R41ee8bb9a60f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b675ec7a5410e" /><Relationship Type="http://schemas.openxmlformats.org/officeDocument/2006/relationships/slide" Target="/ppt/slides/slide1.xml" Id="R2e99a98b840b41dd" /><Relationship Type="http://schemas.openxmlformats.org/officeDocument/2006/relationships/slide" Target="/ppt/slides/slide2.xml" Id="R67a571c59642405b" /><Relationship Type="http://schemas.openxmlformats.org/officeDocument/2006/relationships/slide" Target="/ppt/slides/slide3.xml" Id="R97aa9b5a6a064f01" /><Relationship Type="http://schemas.openxmlformats.org/officeDocument/2006/relationships/slide" Target="/ppt/slides/slide4.xml" Id="R9c48914d250a44bb" /><Relationship Type="http://schemas.openxmlformats.org/officeDocument/2006/relationships/slide" Target="/ppt/slides/slide5.xml" Id="R4d306d2aa8224a85" /><Relationship Type="http://schemas.openxmlformats.org/officeDocument/2006/relationships/slide" Target="/ppt/slides/slide6.xml" Id="R41ee8bb9a60f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615d8c067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d9315f4e415c" /><Relationship Type="http://schemas.openxmlformats.org/officeDocument/2006/relationships/theme" Target="/ppt/slideMasters/theme/theme1.xml" Id="Rdd48d1d7811b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99d9315f4e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b8b8edeb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a51f48f17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f5306e42c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0adc5ac4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092cb37cb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f6e7b7a3c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PELLE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 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1 431 595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999 163 548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MARINE AS</a:t>
            </a:r>
          </a:p>
        </p:txBody>
      </p:sp>
    </p:spTree>
  </p:cSld>
  <p:clrMapOvr>
    <a:masterClrMapping xmlns:a="http://schemas.openxmlformats.org/drawingml/2006/main"/>
  </p:clrMapOvr>
</p:sld>
</file>