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f9960e156948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80645d4d294f12"/>
  </p:sldMasterIdLst>
  <p:sldIdLst>
    <p:sldId xmlns:r="http://schemas.openxmlformats.org/officeDocument/2006/relationships" id="256" r:id="R34bd2fc3f60d4c15"/>
    <p:sldId xmlns:r="http://schemas.openxmlformats.org/officeDocument/2006/relationships" id="257" r:id="R4ab75776a05c45ab"/>
    <p:sldId xmlns:r="http://schemas.openxmlformats.org/officeDocument/2006/relationships" id="258" r:id="R2c89678b0799477c"/>
    <p:sldId xmlns:r="http://schemas.openxmlformats.org/officeDocument/2006/relationships" id="259" r:id="R5c81fe4bccdf43da"/>
    <p:sldId xmlns:r="http://schemas.openxmlformats.org/officeDocument/2006/relationships" id="260" r:id="Rc38f9d6315034e62"/>
    <p:sldId xmlns:r="http://schemas.openxmlformats.org/officeDocument/2006/relationships" id="261" r:id="R42b65b06dd4a4b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80645d4d294f12" /><Relationship Type="http://schemas.openxmlformats.org/officeDocument/2006/relationships/slide" Target="/ppt/slides/slide1.xml" Id="R34bd2fc3f60d4c15" /><Relationship Type="http://schemas.openxmlformats.org/officeDocument/2006/relationships/slide" Target="/ppt/slides/slide2.xml" Id="R4ab75776a05c45ab" /><Relationship Type="http://schemas.openxmlformats.org/officeDocument/2006/relationships/slide" Target="/ppt/slides/slide3.xml" Id="R2c89678b0799477c" /><Relationship Type="http://schemas.openxmlformats.org/officeDocument/2006/relationships/slide" Target="/ppt/slides/slide4.xml" Id="R5c81fe4bccdf43da" /><Relationship Type="http://schemas.openxmlformats.org/officeDocument/2006/relationships/slide" Target="/ppt/slides/slide5.xml" Id="Rc38f9d6315034e62" /><Relationship Type="http://schemas.openxmlformats.org/officeDocument/2006/relationships/slide" Target="/ppt/slides/slide6.xml" Id="R42b65b06dd4a4b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8d443a88045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8e8becf844ac9" /><Relationship Type="http://schemas.openxmlformats.org/officeDocument/2006/relationships/theme" Target="/ppt/slideMasters/theme/theme1.xml" Id="Red7d24256a4f43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98e8becf844a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3f75c29144c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e1051a9594a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a791f792b4e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b851fdc6c44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5af80ecd74d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62fbd18384d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ERNO'S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ERNO'S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ERNO'S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ERNO'S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ERNO'S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ERNO'S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−22 090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−111 006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−111 609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−9 520 014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149 252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ERNO'S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999 163 092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ERNO'S NORWAY AS</a:t>
            </a:r>
          </a:p>
        </p:txBody>
      </p:sp>
    </p:spTree>
  </p:cSld>
  <p:clrMapOvr>
    <a:masterClrMapping xmlns:a="http://schemas.openxmlformats.org/drawingml/2006/main"/>
  </p:clrMapOvr>
</p:sld>
</file>