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e9d65f433f44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73a2b6c156422d"/>
  </p:sldMasterIdLst>
  <p:sldIdLst>
    <p:sldId xmlns:r="http://schemas.openxmlformats.org/officeDocument/2006/relationships" id="256" r:id="Re59043fbb76544d7"/>
    <p:sldId xmlns:r="http://schemas.openxmlformats.org/officeDocument/2006/relationships" id="257" r:id="R379a5c414f484015"/>
    <p:sldId xmlns:r="http://schemas.openxmlformats.org/officeDocument/2006/relationships" id="258" r:id="R13267964de45464a"/>
    <p:sldId xmlns:r="http://schemas.openxmlformats.org/officeDocument/2006/relationships" id="259" r:id="Ra54d736f0bdd4287"/>
    <p:sldId xmlns:r="http://schemas.openxmlformats.org/officeDocument/2006/relationships" id="260" r:id="R0202c7bd32a94e9a"/>
    <p:sldId xmlns:r="http://schemas.openxmlformats.org/officeDocument/2006/relationships" id="261" r:id="R1ecbd3dc977f41ce"/>
    <p:sldId xmlns:r="http://schemas.openxmlformats.org/officeDocument/2006/relationships" id="262" r:id="R7ac481fd3c8141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3a2b6c156422d" /><Relationship Type="http://schemas.openxmlformats.org/officeDocument/2006/relationships/slide" Target="/ppt/slides/slide1.xml" Id="Re59043fbb76544d7" /><Relationship Type="http://schemas.openxmlformats.org/officeDocument/2006/relationships/slide" Target="/ppt/slides/slide2.xml" Id="R379a5c414f484015" /><Relationship Type="http://schemas.openxmlformats.org/officeDocument/2006/relationships/slide" Target="/ppt/slides/slide3.xml" Id="R13267964de45464a" /><Relationship Type="http://schemas.openxmlformats.org/officeDocument/2006/relationships/slide" Target="/ppt/slides/slide4.xml" Id="Ra54d736f0bdd4287" /><Relationship Type="http://schemas.openxmlformats.org/officeDocument/2006/relationships/slide" Target="/ppt/slides/slide5.xml" Id="R0202c7bd32a94e9a" /><Relationship Type="http://schemas.openxmlformats.org/officeDocument/2006/relationships/slide" Target="/ppt/slides/slide6.xml" Id="R1ecbd3dc977f41ce" /><Relationship Type="http://schemas.openxmlformats.org/officeDocument/2006/relationships/slide" Target="/ppt/slides/slide7.xml" Id="R7ac481fd3c8141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f5b7f51cc41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d8c2814004aae" /><Relationship Type="http://schemas.openxmlformats.org/officeDocument/2006/relationships/theme" Target="/ppt/slideMasters/theme/theme1.xml" Id="R3827e7d27fc5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dd8c2814004a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016fc07c94f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265812c8646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4e163a6574a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c6b1a930b4d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ab22db84e4f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57e24b8d1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1fc550979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INNOWELL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INNOWELL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INNOWELL SOLUTIONS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INNOWELL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INNOWELL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INNOWELL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3 777 474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−14 872 470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−15 328 328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14 666 668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23 605 926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INNOWELL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RANOLD AS  –  56,2 %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PROFITTMAKSIMERING AS  –  11,4 %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FATONA INVEST AS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INITIAL HOLDING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 GEIR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INNOWELL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Herøya Forskningspark Bygg 92, Hydrovegen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3936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vegar.gruner@innowell.no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www.innowell.no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999 161 340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INNOWELL SOLUTIONS AS</a:t>
            </a:r>
          </a:p>
        </p:txBody>
      </p:sp>
    </p:spTree>
  </p:cSld>
  <p:clrMapOvr>
    <a:masterClrMapping xmlns:a="http://schemas.openxmlformats.org/drawingml/2006/main"/>
  </p:clrMapOvr>
</p:sld>
</file>