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a7b79f36d45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a73e6cd1b4bbe"/>
  </p:sldMasterIdLst>
  <p:sldIdLst>
    <p:sldId xmlns:r="http://schemas.openxmlformats.org/officeDocument/2006/relationships" id="256" r:id="R2dea8af0ac25403b"/>
    <p:sldId xmlns:r="http://schemas.openxmlformats.org/officeDocument/2006/relationships" id="257" r:id="Ra642dfd7b2b840a1"/>
    <p:sldId xmlns:r="http://schemas.openxmlformats.org/officeDocument/2006/relationships" id="258" r:id="R47d2c0801b5d4b97"/>
    <p:sldId xmlns:r="http://schemas.openxmlformats.org/officeDocument/2006/relationships" id="259" r:id="Rb3a8967ef49a494e"/>
    <p:sldId xmlns:r="http://schemas.openxmlformats.org/officeDocument/2006/relationships" id="260" r:id="R9019e3093df94f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a73e6cd1b4bbe" /><Relationship Type="http://schemas.openxmlformats.org/officeDocument/2006/relationships/slide" Target="/ppt/slides/slide1.xml" Id="R2dea8af0ac25403b" /><Relationship Type="http://schemas.openxmlformats.org/officeDocument/2006/relationships/slide" Target="/ppt/slides/slide2.xml" Id="Ra642dfd7b2b840a1" /><Relationship Type="http://schemas.openxmlformats.org/officeDocument/2006/relationships/slide" Target="/ppt/slides/slide3.xml" Id="R47d2c0801b5d4b97" /><Relationship Type="http://schemas.openxmlformats.org/officeDocument/2006/relationships/slide" Target="/ppt/slides/slide4.xml" Id="Rb3a8967ef49a494e" /><Relationship Type="http://schemas.openxmlformats.org/officeDocument/2006/relationships/slide" Target="/ppt/slides/slide5.xml" Id="R9019e3093df94f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726bf6511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0a8be7a0d4908" /><Relationship Type="http://schemas.openxmlformats.org/officeDocument/2006/relationships/theme" Target="/ppt/slideMasters/theme/theme1.xml" Id="R9c2d212addf1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0a8be7a0d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3d331dec2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e92fa0c6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3fe874a0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28e82042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f91945b89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999 156 150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