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880ca81ec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a5824c3cb4e58"/>
  </p:sldMasterIdLst>
  <p:sldIdLst>
    <p:sldId xmlns:r="http://schemas.openxmlformats.org/officeDocument/2006/relationships" id="256" r:id="R1e6c03fcaf774a1d"/>
    <p:sldId xmlns:r="http://schemas.openxmlformats.org/officeDocument/2006/relationships" id="257" r:id="R5dfd7dfe883e4a90"/>
    <p:sldId xmlns:r="http://schemas.openxmlformats.org/officeDocument/2006/relationships" id="258" r:id="R348702c5bc8a4e97"/>
    <p:sldId xmlns:r="http://schemas.openxmlformats.org/officeDocument/2006/relationships" id="259" r:id="R06b0b0788e3042ff"/>
    <p:sldId xmlns:r="http://schemas.openxmlformats.org/officeDocument/2006/relationships" id="260" r:id="Rd9ae020fc6b0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a5824c3cb4e58" /><Relationship Type="http://schemas.openxmlformats.org/officeDocument/2006/relationships/slide" Target="/ppt/slides/slide1.xml" Id="R1e6c03fcaf774a1d" /><Relationship Type="http://schemas.openxmlformats.org/officeDocument/2006/relationships/slide" Target="/ppt/slides/slide2.xml" Id="R5dfd7dfe883e4a90" /><Relationship Type="http://schemas.openxmlformats.org/officeDocument/2006/relationships/slide" Target="/ppt/slides/slide3.xml" Id="R348702c5bc8a4e97" /><Relationship Type="http://schemas.openxmlformats.org/officeDocument/2006/relationships/slide" Target="/ppt/slides/slide4.xml" Id="R06b0b0788e3042ff" /><Relationship Type="http://schemas.openxmlformats.org/officeDocument/2006/relationships/slide" Target="/ppt/slides/slide5.xml" Id="Rd9ae020fc6b0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d5a15d349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c116caae3493d" /><Relationship Type="http://schemas.openxmlformats.org/officeDocument/2006/relationships/theme" Target="/ppt/slideMasters/theme/theme1.xml" Id="Rcc59f9b9932a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c116caae3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afccfdc24d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8778eb94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2b65898ed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30818e3b7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8e7ca121c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BOBO INVESTBY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BOBO INVESTBY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BOBO INVESTBY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BOBO INVESTBY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BOBO INVESTBY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BOBO INVESTBY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999 148 190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BOBO INVESTBY AS</a:t>
            </a:r>
          </a:p>
        </p:txBody>
      </p:sp>
    </p:spTree>
  </p:cSld>
  <p:clrMapOvr>
    <a:masterClrMapping xmlns:a="http://schemas.openxmlformats.org/drawingml/2006/main"/>
  </p:clrMapOvr>
</p:sld>
</file>