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304c5501b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a8d98456e458a"/>
  </p:sldMasterIdLst>
  <p:sldIdLst>
    <p:sldId xmlns:r="http://schemas.openxmlformats.org/officeDocument/2006/relationships" id="256" r:id="Rfbd5fe83c7da43b9"/>
    <p:sldId xmlns:r="http://schemas.openxmlformats.org/officeDocument/2006/relationships" id="257" r:id="R1cb1191567e14660"/>
    <p:sldId xmlns:r="http://schemas.openxmlformats.org/officeDocument/2006/relationships" id="258" r:id="Rc9d3d94355c34d53"/>
    <p:sldId xmlns:r="http://schemas.openxmlformats.org/officeDocument/2006/relationships" id="259" r:id="R6c80aeb1eb85448c"/>
    <p:sldId xmlns:r="http://schemas.openxmlformats.org/officeDocument/2006/relationships" id="260" r:id="R301f9f7a0281415d"/>
    <p:sldId xmlns:r="http://schemas.openxmlformats.org/officeDocument/2006/relationships" id="261" r:id="R5d0e05fe13544a62"/>
    <p:sldId xmlns:r="http://schemas.openxmlformats.org/officeDocument/2006/relationships" id="262" r:id="Rdb1a5d4d49a6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a8d98456e458a" /><Relationship Type="http://schemas.openxmlformats.org/officeDocument/2006/relationships/slide" Target="/ppt/slides/slide1.xml" Id="Rfbd5fe83c7da43b9" /><Relationship Type="http://schemas.openxmlformats.org/officeDocument/2006/relationships/slide" Target="/ppt/slides/slide2.xml" Id="R1cb1191567e14660" /><Relationship Type="http://schemas.openxmlformats.org/officeDocument/2006/relationships/slide" Target="/ppt/slides/slide3.xml" Id="Rc9d3d94355c34d53" /><Relationship Type="http://schemas.openxmlformats.org/officeDocument/2006/relationships/slide" Target="/ppt/slides/slide4.xml" Id="R6c80aeb1eb85448c" /><Relationship Type="http://schemas.openxmlformats.org/officeDocument/2006/relationships/slide" Target="/ppt/slides/slide5.xml" Id="R301f9f7a0281415d" /><Relationship Type="http://schemas.openxmlformats.org/officeDocument/2006/relationships/slide" Target="/ppt/slides/slide6.xml" Id="R5d0e05fe13544a62" /><Relationship Type="http://schemas.openxmlformats.org/officeDocument/2006/relationships/slide" Target="/ppt/slides/slide7.xml" Id="Rdb1a5d4d49a6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81815edcf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9d9e6c40841d7" /><Relationship Type="http://schemas.openxmlformats.org/officeDocument/2006/relationships/theme" Target="/ppt/slideMasters/theme/theme1.xml" Id="R5fd93a5665ea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9d9e6c408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069634a6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1bed26c8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b1e077e9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25f4240b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5c6e6163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367e2e41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30f928e74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KSG HOLDING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4 668 852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KJERSTI HUSBY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Strand Gladsø, Trøvegen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999 147 348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HOLDING AS</a:t>
            </a:r>
          </a:p>
        </p:txBody>
      </p:sp>
    </p:spTree>
  </p:cSld>
  <p:clrMapOvr>
    <a:masterClrMapping xmlns:a="http://schemas.openxmlformats.org/drawingml/2006/main"/>
  </p:clrMapOvr>
</p:sld>
</file>