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cd63d4354348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c0957b85f94694"/>
  </p:sldMasterIdLst>
  <p:sldIdLst>
    <p:sldId xmlns:r="http://schemas.openxmlformats.org/officeDocument/2006/relationships" id="256" r:id="R74262fbc93be4687"/>
    <p:sldId xmlns:r="http://schemas.openxmlformats.org/officeDocument/2006/relationships" id="257" r:id="R12def633fef048f6"/>
    <p:sldId xmlns:r="http://schemas.openxmlformats.org/officeDocument/2006/relationships" id="258" r:id="Re999598b19b14501"/>
    <p:sldId xmlns:r="http://schemas.openxmlformats.org/officeDocument/2006/relationships" id="259" r:id="R22e9d91964ca4e91"/>
    <p:sldId xmlns:r="http://schemas.openxmlformats.org/officeDocument/2006/relationships" id="260" r:id="Ra57e1c707d194227"/>
    <p:sldId xmlns:r="http://schemas.openxmlformats.org/officeDocument/2006/relationships" id="261" r:id="R4fe5aaff06484c79"/>
    <p:sldId xmlns:r="http://schemas.openxmlformats.org/officeDocument/2006/relationships" id="262" r:id="R187d231f60a74e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c0957b85f94694" /><Relationship Type="http://schemas.openxmlformats.org/officeDocument/2006/relationships/slide" Target="/ppt/slides/slide1.xml" Id="R74262fbc93be4687" /><Relationship Type="http://schemas.openxmlformats.org/officeDocument/2006/relationships/slide" Target="/ppt/slides/slide2.xml" Id="R12def633fef048f6" /><Relationship Type="http://schemas.openxmlformats.org/officeDocument/2006/relationships/slide" Target="/ppt/slides/slide3.xml" Id="Re999598b19b14501" /><Relationship Type="http://schemas.openxmlformats.org/officeDocument/2006/relationships/slide" Target="/ppt/slides/slide4.xml" Id="R22e9d91964ca4e91" /><Relationship Type="http://schemas.openxmlformats.org/officeDocument/2006/relationships/slide" Target="/ppt/slides/slide5.xml" Id="Ra57e1c707d194227" /><Relationship Type="http://schemas.openxmlformats.org/officeDocument/2006/relationships/slide" Target="/ppt/slides/slide6.xml" Id="R4fe5aaff06484c79" /><Relationship Type="http://schemas.openxmlformats.org/officeDocument/2006/relationships/slide" Target="/ppt/slides/slide7.xml" Id="R187d231f60a74e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e7f836cf884a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285c6533a425f" /><Relationship Type="http://schemas.openxmlformats.org/officeDocument/2006/relationships/theme" Target="/ppt/slideMasters/theme/theme1.xml" Id="R049f4cde46e24c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c285c6533a42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f16da2d9c4e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695c88d4548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4a8394ebd4b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6f5afc12149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26ad6061847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b15aace8044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76215db9b43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STAVANGER CITY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STAVANGER CITY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39 236 599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22 075 981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13 735 204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214 019 775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355 141 908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REALFORUM GRUPPEN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 G. OTTERSLAND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NÆRINGSEIENDOM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999 146 899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CITY AS</a:t>
            </a:r>
          </a:p>
        </p:txBody>
      </p:sp>
    </p:spTree>
  </p:cSld>
  <p:clrMapOvr>
    <a:masterClrMapping xmlns:a="http://schemas.openxmlformats.org/drawingml/2006/main"/>
  </p:clrMapOvr>
</p:sld>
</file>