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12c0b09ad745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c9f6fdbc404d43"/>
  </p:sldMasterIdLst>
  <p:sldIdLst>
    <p:sldId xmlns:r="http://schemas.openxmlformats.org/officeDocument/2006/relationships" id="256" r:id="R71a741cf25d5468a"/>
    <p:sldId xmlns:r="http://schemas.openxmlformats.org/officeDocument/2006/relationships" id="257" r:id="R5b0f31a3067c456d"/>
    <p:sldId xmlns:r="http://schemas.openxmlformats.org/officeDocument/2006/relationships" id="258" r:id="R1e09e6beb18a4620"/>
    <p:sldId xmlns:r="http://schemas.openxmlformats.org/officeDocument/2006/relationships" id="259" r:id="Ra328b864e08645ca"/>
    <p:sldId xmlns:r="http://schemas.openxmlformats.org/officeDocument/2006/relationships" id="260" r:id="R64fdc5c4d4a84d4a"/>
    <p:sldId xmlns:r="http://schemas.openxmlformats.org/officeDocument/2006/relationships" id="261" r:id="Rd1319997f93147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c9f6fdbc404d43" /><Relationship Type="http://schemas.openxmlformats.org/officeDocument/2006/relationships/slide" Target="/ppt/slides/slide1.xml" Id="R71a741cf25d5468a" /><Relationship Type="http://schemas.openxmlformats.org/officeDocument/2006/relationships/slide" Target="/ppt/slides/slide2.xml" Id="R5b0f31a3067c456d" /><Relationship Type="http://schemas.openxmlformats.org/officeDocument/2006/relationships/slide" Target="/ppt/slides/slide3.xml" Id="R1e09e6beb18a4620" /><Relationship Type="http://schemas.openxmlformats.org/officeDocument/2006/relationships/slide" Target="/ppt/slides/slide4.xml" Id="Ra328b864e08645ca" /><Relationship Type="http://schemas.openxmlformats.org/officeDocument/2006/relationships/slide" Target="/ppt/slides/slide5.xml" Id="R64fdc5c4d4a84d4a" /><Relationship Type="http://schemas.openxmlformats.org/officeDocument/2006/relationships/slide" Target="/ppt/slides/slide6.xml" Id="Rd1319997f93147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2a83f81524e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b82b7e8a64189" /><Relationship Type="http://schemas.openxmlformats.org/officeDocument/2006/relationships/theme" Target="/ppt/slideMasters/theme/theme1.xml" Id="Ra34753f5e82b4d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bb82b7e8a641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01e4ab78b4a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d374889b44b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252a5707243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4719da85f4e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5523ccd5c4b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411b8e74a43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K2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K2 FORVALTNING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−1 401 119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11 372 065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47 204 944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101 699 831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999 137 288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FORVALTNING AS</a:t>
            </a:r>
          </a:p>
        </p:txBody>
      </p:sp>
    </p:spTree>
  </p:cSld>
  <p:clrMapOvr>
    <a:masterClrMapping xmlns:a="http://schemas.openxmlformats.org/drawingml/2006/main"/>
  </p:clrMapOvr>
</p:sld>
</file>