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3621cac38d4b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ff4c3de459493f"/>
  </p:sldMasterIdLst>
  <p:sldIdLst>
    <p:sldId xmlns:r="http://schemas.openxmlformats.org/officeDocument/2006/relationships" id="256" r:id="R356aefbbfdbe4515"/>
    <p:sldId xmlns:r="http://schemas.openxmlformats.org/officeDocument/2006/relationships" id="257" r:id="R3d87b6f493164f79"/>
    <p:sldId xmlns:r="http://schemas.openxmlformats.org/officeDocument/2006/relationships" id="258" r:id="Re9be6780da1b45e6"/>
    <p:sldId xmlns:r="http://schemas.openxmlformats.org/officeDocument/2006/relationships" id="259" r:id="Re955cd3164424caa"/>
    <p:sldId xmlns:r="http://schemas.openxmlformats.org/officeDocument/2006/relationships" id="260" r:id="R7992ab77556f4266"/>
    <p:sldId xmlns:r="http://schemas.openxmlformats.org/officeDocument/2006/relationships" id="261" r:id="Rbdba8e164bee43c5"/>
    <p:sldId xmlns:r="http://schemas.openxmlformats.org/officeDocument/2006/relationships" id="262" r:id="Ra4dcd2f06775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ff4c3de459493f" /><Relationship Type="http://schemas.openxmlformats.org/officeDocument/2006/relationships/slide" Target="/ppt/slides/slide1.xml" Id="R356aefbbfdbe4515" /><Relationship Type="http://schemas.openxmlformats.org/officeDocument/2006/relationships/slide" Target="/ppt/slides/slide2.xml" Id="R3d87b6f493164f79" /><Relationship Type="http://schemas.openxmlformats.org/officeDocument/2006/relationships/slide" Target="/ppt/slides/slide3.xml" Id="Re9be6780da1b45e6" /><Relationship Type="http://schemas.openxmlformats.org/officeDocument/2006/relationships/slide" Target="/ppt/slides/slide4.xml" Id="Re955cd3164424caa" /><Relationship Type="http://schemas.openxmlformats.org/officeDocument/2006/relationships/slide" Target="/ppt/slides/slide5.xml" Id="R7992ab77556f4266" /><Relationship Type="http://schemas.openxmlformats.org/officeDocument/2006/relationships/slide" Target="/ppt/slides/slide6.xml" Id="Rbdba8e164bee43c5" /><Relationship Type="http://schemas.openxmlformats.org/officeDocument/2006/relationships/slide" Target="/ppt/slides/slide7.xml" Id="Ra4dcd2f06775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2755b869b47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26f52400b4562" /><Relationship Type="http://schemas.openxmlformats.org/officeDocument/2006/relationships/theme" Target="/ppt/slideMasters/theme/theme1.xml" Id="R47ea570d76974e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226f52400b45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4f825ca9a46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5b21c831f4b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ceb3203e640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9077583c843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c2200540640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779596fef45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65047321a44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SCAN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SCAN VVS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78 000 020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12 822 715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10 608 926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5 466 457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41 709 892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HSJ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SBJ KAPITAL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JANSEN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REINSHORN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Torneroseveien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4315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51628255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999 136 613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SCAN VVS AS</a:t>
            </a:r>
          </a:p>
        </p:txBody>
      </p:sp>
    </p:spTree>
  </p:cSld>
  <p:clrMapOvr>
    <a:masterClrMapping xmlns:a="http://schemas.openxmlformats.org/drawingml/2006/main"/>
  </p:clrMapOvr>
</p:sld>
</file>