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5fa467bbe94b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e554b4e9e74483"/>
  </p:sldMasterIdLst>
  <p:sldIdLst>
    <p:sldId xmlns:r="http://schemas.openxmlformats.org/officeDocument/2006/relationships" id="256" r:id="R71cef67545fc47e4"/>
    <p:sldId xmlns:r="http://schemas.openxmlformats.org/officeDocument/2006/relationships" id="257" r:id="R48606292a5ad47ec"/>
    <p:sldId xmlns:r="http://schemas.openxmlformats.org/officeDocument/2006/relationships" id="258" r:id="R8df1af3ffb4d42fc"/>
    <p:sldId xmlns:r="http://schemas.openxmlformats.org/officeDocument/2006/relationships" id="259" r:id="R9548842d45894f66"/>
    <p:sldId xmlns:r="http://schemas.openxmlformats.org/officeDocument/2006/relationships" id="260" r:id="R5c8d0435c736440c"/>
    <p:sldId xmlns:r="http://schemas.openxmlformats.org/officeDocument/2006/relationships" id="261" r:id="R96b7e6a6c1e24d13"/>
    <p:sldId xmlns:r="http://schemas.openxmlformats.org/officeDocument/2006/relationships" id="262" r:id="R40db58fc0a634d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554b4e9e74483" /><Relationship Type="http://schemas.openxmlformats.org/officeDocument/2006/relationships/slide" Target="/ppt/slides/slide1.xml" Id="R71cef67545fc47e4" /><Relationship Type="http://schemas.openxmlformats.org/officeDocument/2006/relationships/slide" Target="/ppt/slides/slide2.xml" Id="R48606292a5ad47ec" /><Relationship Type="http://schemas.openxmlformats.org/officeDocument/2006/relationships/slide" Target="/ppt/slides/slide3.xml" Id="R8df1af3ffb4d42fc" /><Relationship Type="http://schemas.openxmlformats.org/officeDocument/2006/relationships/slide" Target="/ppt/slides/slide4.xml" Id="R9548842d45894f66" /><Relationship Type="http://schemas.openxmlformats.org/officeDocument/2006/relationships/slide" Target="/ppt/slides/slide5.xml" Id="R5c8d0435c736440c" /><Relationship Type="http://schemas.openxmlformats.org/officeDocument/2006/relationships/slide" Target="/ppt/slides/slide6.xml" Id="R96b7e6a6c1e24d13" /><Relationship Type="http://schemas.openxmlformats.org/officeDocument/2006/relationships/slide" Target="/ppt/slides/slide7.xml" Id="R40db58fc0a634d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12c556212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5524f59ce4d81" /><Relationship Type="http://schemas.openxmlformats.org/officeDocument/2006/relationships/theme" Target="/ppt/slideMasters/theme/theme1.xml" Id="R55163b8bd09c4e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85524f59ce4d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96a56536d4c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86af73bdd4b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9b49fe70541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099935f9247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46880fc4441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6863b88ff4a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8db4e475746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 VVS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78 000 020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12 822 715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5 466 457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41 709 892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HSJ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Torneroseveien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51628255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