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902cc78bc640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3be3df381b4cd5"/>
  </p:sldMasterIdLst>
  <p:sldIdLst>
    <p:sldId xmlns:r="http://schemas.openxmlformats.org/officeDocument/2006/relationships" id="256" r:id="R9752f6ccfd204934"/>
    <p:sldId xmlns:r="http://schemas.openxmlformats.org/officeDocument/2006/relationships" id="257" r:id="R020f685e6e124476"/>
    <p:sldId xmlns:r="http://schemas.openxmlformats.org/officeDocument/2006/relationships" id="258" r:id="R77993bae01dc4297"/>
    <p:sldId xmlns:r="http://schemas.openxmlformats.org/officeDocument/2006/relationships" id="259" r:id="R7c1aa86e72ff4248"/>
    <p:sldId xmlns:r="http://schemas.openxmlformats.org/officeDocument/2006/relationships" id="260" r:id="R81ea7822ee1244ce"/>
    <p:sldId xmlns:r="http://schemas.openxmlformats.org/officeDocument/2006/relationships" id="261" r:id="R91fafb1b4fe94a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be3df381b4cd5" /><Relationship Type="http://schemas.openxmlformats.org/officeDocument/2006/relationships/slide" Target="/ppt/slides/slide1.xml" Id="R9752f6ccfd204934" /><Relationship Type="http://schemas.openxmlformats.org/officeDocument/2006/relationships/slide" Target="/ppt/slides/slide2.xml" Id="R020f685e6e124476" /><Relationship Type="http://schemas.openxmlformats.org/officeDocument/2006/relationships/slide" Target="/ppt/slides/slide3.xml" Id="R77993bae01dc4297" /><Relationship Type="http://schemas.openxmlformats.org/officeDocument/2006/relationships/slide" Target="/ppt/slides/slide4.xml" Id="R7c1aa86e72ff4248" /><Relationship Type="http://schemas.openxmlformats.org/officeDocument/2006/relationships/slide" Target="/ppt/slides/slide5.xml" Id="R81ea7822ee1244ce" /><Relationship Type="http://schemas.openxmlformats.org/officeDocument/2006/relationships/slide" Target="/ppt/slides/slide6.xml" Id="R91fafb1b4fe94a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75326f5fa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4ec05956f4d2d" /><Relationship Type="http://schemas.openxmlformats.org/officeDocument/2006/relationships/theme" Target="/ppt/slideMasters/theme/theme1.xml" Id="R415d5b57036146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4ec05956f4d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d35ca4a5f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568bc8b1a4c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557c3e89e40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df56ab1f64e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f8611246244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64accedbf44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HARMONY DESIGN HEIDE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HARMONY DESIGN HEIDE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HARMONY DESIGN HEIDE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HARMONY DESIGN HEIDE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HARMONY DESIGN HEIDE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HARMONY DESIGN HEIDE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HARMONY DESIGN HEIDE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999 129 846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HARMONY DESIGN HEIDE AS</a:t>
            </a:r>
          </a:p>
        </p:txBody>
      </p:sp>
    </p:spTree>
  </p:cSld>
  <p:clrMapOvr>
    <a:masterClrMapping xmlns:a="http://schemas.openxmlformats.org/drawingml/2006/main"/>
  </p:clrMapOvr>
</p:sld>
</file>