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c5d6131cb7e47b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365964b9286468d"/>
  </p:sldMasterIdLst>
  <p:sldIdLst>
    <p:sldId xmlns:r="http://schemas.openxmlformats.org/officeDocument/2006/relationships" id="256" r:id="R4dbd8d9e25e84e8a"/>
    <p:sldId xmlns:r="http://schemas.openxmlformats.org/officeDocument/2006/relationships" id="257" r:id="Re10852c2578846cf"/>
    <p:sldId xmlns:r="http://schemas.openxmlformats.org/officeDocument/2006/relationships" id="258" r:id="Rd2507f1458914a4e"/>
    <p:sldId xmlns:r="http://schemas.openxmlformats.org/officeDocument/2006/relationships" id="259" r:id="R55d8c58006894767"/>
    <p:sldId xmlns:r="http://schemas.openxmlformats.org/officeDocument/2006/relationships" id="260" r:id="R350e6d8e2c0f4b12"/>
    <p:sldId xmlns:r="http://schemas.openxmlformats.org/officeDocument/2006/relationships" id="261" r:id="R344b880680934736"/>
    <p:sldId xmlns:r="http://schemas.openxmlformats.org/officeDocument/2006/relationships" id="262" r:id="Rae58e410c0c2432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365964b9286468d" /><Relationship Type="http://schemas.openxmlformats.org/officeDocument/2006/relationships/slide" Target="/ppt/slides/slide1.xml" Id="R4dbd8d9e25e84e8a" /><Relationship Type="http://schemas.openxmlformats.org/officeDocument/2006/relationships/slide" Target="/ppt/slides/slide2.xml" Id="Re10852c2578846cf" /><Relationship Type="http://schemas.openxmlformats.org/officeDocument/2006/relationships/slide" Target="/ppt/slides/slide3.xml" Id="Rd2507f1458914a4e" /><Relationship Type="http://schemas.openxmlformats.org/officeDocument/2006/relationships/slide" Target="/ppt/slides/slide4.xml" Id="R55d8c58006894767" /><Relationship Type="http://schemas.openxmlformats.org/officeDocument/2006/relationships/slide" Target="/ppt/slides/slide5.xml" Id="R350e6d8e2c0f4b12" /><Relationship Type="http://schemas.openxmlformats.org/officeDocument/2006/relationships/slide" Target="/ppt/slides/slide6.xml" Id="R344b880680934736" /><Relationship Type="http://schemas.openxmlformats.org/officeDocument/2006/relationships/slide" Target="/ppt/slides/slide7.xml" Id="Rae58e410c0c2432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8605cf246b0425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0e0c51308d4333" /><Relationship Type="http://schemas.openxmlformats.org/officeDocument/2006/relationships/theme" Target="/ppt/slideMasters/theme/theme1.xml" Id="R771f70a1e827468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d0e0c51308d433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f36106e46b4d5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5587fddab04dc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27f473fe3f4e2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21e76598784ef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fc396ad06d4ea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f147ee93a74e0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c98f5299b3454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ODUN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ODUN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ODUN AS ble etablert [år] og holder til i Førde.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ODUN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ODUN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ODUN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19 220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−255 762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34 823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3 454 842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3 614 769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ODUN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HUSEKLEPP ODDVAR STEINAR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ODUN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Huseklepp AS, Flovegen 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6800 Førde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oh@husekleppas.no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999 128 599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ODUN AS</a:t>
            </a:r>
          </a:p>
        </p:txBody>
      </p:sp>
    </p:spTree>
  </p:cSld>
  <p:clrMapOvr>
    <a:masterClrMapping xmlns:a="http://schemas.openxmlformats.org/drawingml/2006/main"/>
  </p:clrMapOvr>
</p:sld>
</file>