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5a68c2cad645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58ec0dda244d8"/>
  </p:sldMasterIdLst>
  <p:sldIdLst>
    <p:sldId xmlns:r="http://schemas.openxmlformats.org/officeDocument/2006/relationships" id="256" r:id="R1c68fdb9e09d4de0"/>
    <p:sldId xmlns:r="http://schemas.openxmlformats.org/officeDocument/2006/relationships" id="257" r:id="R9a386eca86a844d0"/>
    <p:sldId xmlns:r="http://schemas.openxmlformats.org/officeDocument/2006/relationships" id="258" r:id="R9b5834d80e904b45"/>
    <p:sldId xmlns:r="http://schemas.openxmlformats.org/officeDocument/2006/relationships" id="259" r:id="R68c5a6e4e8e84dc2"/>
    <p:sldId xmlns:r="http://schemas.openxmlformats.org/officeDocument/2006/relationships" id="260" r:id="Rc3a348dd902e405e"/>
    <p:sldId xmlns:r="http://schemas.openxmlformats.org/officeDocument/2006/relationships" id="261" r:id="Rd7446b373e684994"/>
    <p:sldId xmlns:r="http://schemas.openxmlformats.org/officeDocument/2006/relationships" id="262" r:id="Rd3c1b602ab46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58ec0dda244d8" /><Relationship Type="http://schemas.openxmlformats.org/officeDocument/2006/relationships/slide" Target="/ppt/slides/slide1.xml" Id="R1c68fdb9e09d4de0" /><Relationship Type="http://schemas.openxmlformats.org/officeDocument/2006/relationships/slide" Target="/ppt/slides/slide2.xml" Id="R9a386eca86a844d0" /><Relationship Type="http://schemas.openxmlformats.org/officeDocument/2006/relationships/slide" Target="/ppt/slides/slide3.xml" Id="R9b5834d80e904b45" /><Relationship Type="http://schemas.openxmlformats.org/officeDocument/2006/relationships/slide" Target="/ppt/slides/slide4.xml" Id="R68c5a6e4e8e84dc2" /><Relationship Type="http://schemas.openxmlformats.org/officeDocument/2006/relationships/slide" Target="/ppt/slides/slide5.xml" Id="Rc3a348dd902e405e" /><Relationship Type="http://schemas.openxmlformats.org/officeDocument/2006/relationships/slide" Target="/ppt/slides/slide6.xml" Id="Rd7446b373e684994" /><Relationship Type="http://schemas.openxmlformats.org/officeDocument/2006/relationships/slide" Target="/ppt/slides/slide7.xml" Id="Rd3c1b602ab46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bf2e027bf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ba3a22fb84cfd" /><Relationship Type="http://schemas.openxmlformats.org/officeDocument/2006/relationships/theme" Target="/ppt/slideMasters/theme/theme1.xml" Id="Red74748bac6c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9ba3a22fb8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ab94d9b8c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e2e6260e1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8ef851406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05d0c26e9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470e2fe4e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c895cddd40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c981a45f1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 INVEST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2 635 124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35 461 133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39 573 074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RINGNES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999 097 154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INVEST 2 AS</a:t>
            </a:r>
          </a:p>
        </p:txBody>
      </p:sp>
    </p:spTree>
  </p:cSld>
  <p:clrMapOvr>
    <a:masterClrMapping xmlns:a="http://schemas.openxmlformats.org/drawingml/2006/main"/>
  </p:clrMapOvr>
</p:sld>
</file>