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e3e9ef649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45924a31fc4a95"/>
  </p:sldMasterIdLst>
  <p:sldIdLst>
    <p:sldId xmlns:r="http://schemas.openxmlformats.org/officeDocument/2006/relationships" id="256" r:id="R472be22db2544933"/>
    <p:sldId xmlns:r="http://schemas.openxmlformats.org/officeDocument/2006/relationships" id="257" r:id="R289c8176e38243fe"/>
    <p:sldId xmlns:r="http://schemas.openxmlformats.org/officeDocument/2006/relationships" id="258" r:id="R4e6347a963d345d4"/>
    <p:sldId xmlns:r="http://schemas.openxmlformats.org/officeDocument/2006/relationships" id="259" r:id="Rce037659101d4da5"/>
    <p:sldId xmlns:r="http://schemas.openxmlformats.org/officeDocument/2006/relationships" id="260" r:id="R04245ff244fb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5924a31fc4a95" /><Relationship Type="http://schemas.openxmlformats.org/officeDocument/2006/relationships/slide" Target="/ppt/slides/slide1.xml" Id="R472be22db2544933" /><Relationship Type="http://schemas.openxmlformats.org/officeDocument/2006/relationships/slide" Target="/ppt/slides/slide2.xml" Id="R289c8176e38243fe" /><Relationship Type="http://schemas.openxmlformats.org/officeDocument/2006/relationships/slide" Target="/ppt/slides/slide3.xml" Id="R4e6347a963d345d4" /><Relationship Type="http://schemas.openxmlformats.org/officeDocument/2006/relationships/slide" Target="/ppt/slides/slide4.xml" Id="Rce037659101d4da5" /><Relationship Type="http://schemas.openxmlformats.org/officeDocument/2006/relationships/slide" Target="/ppt/slides/slide5.xml" Id="R04245ff244fb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4cf18eb5d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ee1b270064736" /><Relationship Type="http://schemas.openxmlformats.org/officeDocument/2006/relationships/theme" Target="/ppt/slideMasters/theme/theme1.xml" Id="Rddc7c0245fd7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ee1b27006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b17ebc26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8713bcd57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6e12d432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afd4a33ca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09494a9f4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GAMLE KINO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GAMLE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GAMLE KINO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GAMLE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GAMLE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GAMLE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GAMLE KINO AS</a:t>
            </a:r>
          </a:p>
        </p:txBody>
      </p:sp>
    </p:spTree>
  </p:cSld>
  <p:clrMapOvr>
    <a:masterClrMapping xmlns:a="http://schemas.openxmlformats.org/drawingml/2006/main"/>
  </p:clrMapOvr>
</p:sld>
</file>