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6a4700282145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5753f540b4482"/>
  </p:sldMasterIdLst>
  <p:sldIdLst>
    <p:sldId xmlns:r="http://schemas.openxmlformats.org/officeDocument/2006/relationships" id="256" r:id="R783aefb7ace54b29"/>
    <p:sldId xmlns:r="http://schemas.openxmlformats.org/officeDocument/2006/relationships" id="257" r:id="R659987ee31a34c8c"/>
    <p:sldId xmlns:r="http://schemas.openxmlformats.org/officeDocument/2006/relationships" id="258" r:id="R73286df3b1714835"/>
    <p:sldId xmlns:r="http://schemas.openxmlformats.org/officeDocument/2006/relationships" id="259" r:id="R2c750b7b70354580"/>
    <p:sldId xmlns:r="http://schemas.openxmlformats.org/officeDocument/2006/relationships" id="260" r:id="R106a77f8b4a34b58"/>
    <p:sldId xmlns:r="http://schemas.openxmlformats.org/officeDocument/2006/relationships" id="261" r:id="R8dca75a1c3514d10"/>
    <p:sldId xmlns:r="http://schemas.openxmlformats.org/officeDocument/2006/relationships" id="262" r:id="R1251e358c56340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5753f540b4482" /><Relationship Type="http://schemas.openxmlformats.org/officeDocument/2006/relationships/slide" Target="/ppt/slides/slide1.xml" Id="R783aefb7ace54b29" /><Relationship Type="http://schemas.openxmlformats.org/officeDocument/2006/relationships/slide" Target="/ppt/slides/slide2.xml" Id="R659987ee31a34c8c" /><Relationship Type="http://schemas.openxmlformats.org/officeDocument/2006/relationships/slide" Target="/ppt/slides/slide3.xml" Id="R73286df3b1714835" /><Relationship Type="http://schemas.openxmlformats.org/officeDocument/2006/relationships/slide" Target="/ppt/slides/slide4.xml" Id="R2c750b7b70354580" /><Relationship Type="http://schemas.openxmlformats.org/officeDocument/2006/relationships/slide" Target="/ppt/slides/slide5.xml" Id="R106a77f8b4a34b58" /><Relationship Type="http://schemas.openxmlformats.org/officeDocument/2006/relationships/slide" Target="/ppt/slides/slide6.xml" Id="R8dca75a1c3514d10" /><Relationship Type="http://schemas.openxmlformats.org/officeDocument/2006/relationships/slide" Target="/ppt/slides/slide7.xml" Id="R1251e358c56340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0cc3b5d0448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7c4faf5024fd0" /><Relationship Type="http://schemas.openxmlformats.org/officeDocument/2006/relationships/theme" Target="/ppt/slideMasters/theme/theme1.xml" Id="Rd988539c2eef40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7c4faf5024f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666e93dc14d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44d60b84d48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60412d3d144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7cccc53a247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58b29372b41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b83a4181f47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7b3830a2c46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5 664 761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5 722 808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MMR INVEST AS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INVEST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MFD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