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99cb0661fc45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31983b7734130"/>
  </p:sldMasterIdLst>
  <p:sldIdLst>
    <p:sldId xmlns:r="http://schemas.openxmlformats.org/officeDocument/2006/relationships" id="256" r:id="Rc824ea186f864d83"/>
    <p:sldId xmlns:r="http://schemas.openxmlformats.org/officeDocument/2006/relationships" id="257" r:id="R225676d2e64346ca"/>
    <p:sldId xmlns:r="http://schemas.openxmlformats.org/officeDocument/2006/relationships" id="258" r:id="R01c57062d3c94f5a"/>
    <p:sldId xmlns:r="http://schemas.openxmlformats.org/officeDocument/2006/relationships" id="259" r:id="R88f46983d3e64ef3"/>
    <p:sldId xmlns:r="http://schemas.openxmlformats.org/officeDocument/2006/relationships" id="260" r:id="R53e1e07e0dab4fe1"/>
    <p:sldId xmlns:r="http://schemas.openxmlformats.org/officeDocument/2006/relationships" id="261" r:id="R507ef904b349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31983b7734130" /><Relationship Type="http://schemas.openxmlformats.org/officeDocument/2006/relationships/slide" Target="/ppt/slides/slide1.xml" Id="Rc824ea186f864d83" /><Relationship Type="http://schemas.openxmlformats.org/officeDocument/2006/relationships/slide" Target="/ppt/slides/slide2.xml" Id="R225676d2e64346ca" /><Relationship Type="http://schemas.openxmlformats.org/officeDocument/2006/relationships/slide" Target="/ppt/slides/slide3.xml" Id="R01c57062d3c94f5a" /><Relationship Type="http://schemas.openxmlformats.org/officeDocument/2006/relationships/slide" Target="/ppt/slides/slide4.xml" Id="R88f46983d3e64ef3" /><Relationship Type="http://schemas.openxmlformats.org/officeDocument/2006/relationships/slide" Target="/ppt/slides/slide5.xml" Id="R53e1e07e0dab4fe1" /><Relationship Type="http://schemas.openxmlformats.org/officeDocument/2006/relationships/slide" Target="/ppt/slides/slide6.xml" Id="R507ef904b349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63b3fe979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b0385b4654216" /><Relationship Type="http://schemas.openxmlformats.org/officeDocument/2006/relationships/theme" Target="/ppt/slideMasters/theme/theme1.xml" Id="Reea7eb7a4584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b0385b465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1770c39ef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0c6a4f69f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301e24840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43b8111f2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7757172b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704663a86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