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3afcd969ef49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704531d5b3466f"/>
  </p:sldMasterIdLst>
  <p:sldIdLst>
    <p:sldId xmlns:r="http://schemas.openxmlformats.org/officeDocument/2006/relationships" id="256" r:id="R4cafb8fc31174773"/>
    <p:sldId xmlns:r="http://schemas.openxmlformats.org/officeDocument/2006/relationships" id="257" r:id="Rb1f8ead12bbb40b0"/>
    <p:sldId xmlns:r="http://schemas.openxmlformats.org/officeDocument/2006/relationships" id="258" r:id="Ra1fadcf8384b4a89"/>
    <p:sldId xmlns:r="http://schemas.openxmlformats.org/officeDocument/2006/relationships" id="259" r:id="R08a5708f36ce4593"/>
    <p:sldId xmlns:r="http://schemas.openxmlformats.org/officeDocument/2006/relationships" id="260" r:id="Ra91203bad1644942"/>
    <p:sldId xmlns:r="http://schemas.openxmlformats.org/officeDocument/2006/relationships" id="261" r:id="R1d54990ffd374795"/>
    <p:sldId xmlns:r="http://schemas.openxmlformats.org/officeDocument/2006/relationships" id="262" r:id="R9c926676b72e45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704531d5b3466f" /><Relationship Type="http://schemas.openxmlformats.org/officeDocument/2006/relationships/slide" Target="/ppt/slides/slide1.xml" Id="R4cafb8fc31174773" /><Relationship Type="http://schemas.openxmlformats.org/officeDocument/2006/relationships/slide" Target="/ppt/slides/slide2.xml" Id="Rb1f8ead12bbb40b0" /><Relationship Type="http://schemas.openxmlformats.org/officeDocument/2006/relationships/slide" Target="/ppt/slides/slide3.xml" Id="Ra1fadcf8384b4a89" /><Relationship Type="http://schemas.openxmlformats.org/officeDocument/2006/relationships/slide" Target="/ppt/slides/slide4.xml" Id="R08a5708f36ce4593" /><Relationship Type="http://schemas.openxmlformats.org/officeDocument/2006/relationships/slide" Target="/ppt/slides/slide5.xml" Id="Ra91203bad1644942" /><Relationship Type="http://schemas.openxmlformats.org/officeDocument/2006/relationships/slide" Target="/ppt/slides/slide6.xml" Id="R1d54990ffd374795" /><Relationship Type="http://schemas.openxmlformats.org/officeDocument/2006/relationships/slide" Target="/ppt/slides/slide7.xml" Id="R9c926676b72e45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d76da1b0be4d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aad4cc3ba4615" /><Relationship Type="http://schemas.openxmlformats.org/officeDocument/2006/relationships/theme" Target="/ppt/slideMasters/theme/theme1.xml" Id="Raf2b7a26252d45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4aad4cc3ba46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6f8d49dde49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8c8fba5f94d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ad19587c047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8d040fc5549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b926b077048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def03639f4e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fe03b924046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TOTALVEKST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TOTALVEKST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−1 342 103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−1 293 791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2 247 168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JOMAAS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Rune Jomaas, Furulundsveien 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rune@totalvekst.no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www.totalvekst.no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999 095 550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TOTALVEKST AS</a:t>
            </a:r>
          </a:p>
        </p:txBody>
      </p:sp>
    </p:spTree>
  </p:cSld>
  <p:clrMapOvr>
    <a:masterClrMapping xmlns:a="http://schemas.openxmlformats.org/drawingml/2006/main"/>
  </p:clrMapOvr>
</p:sld>
</file>