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4cd41229b044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0348cde7ae4b6b"/>
  </p:sldMasterIdLst>
  <p:sldIdLst>
    <p:sldId xmlns:r="http://schemas.openxmlformats.org/officeDocument/2006/relationships" id="256" r:id="R1569f3b107144650"/>
    <p:sldId xmlns:r="http://schemas.openxmlformats.org/officeDocument/2006/relationships" id="257" r:id="R1b4b3c78ceb04559"/>
    <p:sldId xmlns:r="http://schemas.openxmlformats.org/officeDocument/2006/relationships" id="258" r:id="R73c3bde69a724d7e"/>
    <p:sldId xmlns:r="http://schemas.openxmlformats.org/officeDocument/2006/relationships" id="259" r:id="R763c4f3d12564d1e"/>
    <p:sldId xmlns:r="http://schemas.openxmlformats.org/officeDocument/2006/relationships" id="260" r:id="R3b1c2c6e007e4b72"/>
    <p:sldId xmlns:r="http://schemas.openxmlformats.org/officeDocument/2006/relationships" id="261" r:id="R5bc00760c64144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0348cde7ae4b6b" /><Relationship Type="http://schemas.openxmlformats.org/officeDocument/2006/relationships/slide" Target="/ppt/slides/slide1.xml" Id="R1569f3b107144650" /><Relationship Type="http://schemas.openxmlformats.org/officeDocument/2006/relationships/slide" Target="/ppt/slides/slide2.xml" Id="R1b4b3c78ceb04559" /><Relationship Type="http://schemas.openxmlformats.org/officeDocument/2006/relationships/slide" Target="/ppt/slides/slide3.xml" Id="R73c3bde69a724d7e" /><Relationship Type="http://schemas.openxmlformats.org/officeDocument/2006/relationships/slide" Target="/ppt/slides/slide4.xml" Id="R763c4f3d12564d1e" /><Relationship Type="http://schemas.openxmlformats.org/officeDocument/2006/relationships/slide" Target="/ppt/slides/slide5.xml" Id="R3b1c2c6e007e4b72" /><Relationship Type="http://schemas.openxmlformats.org/officeDocument/2006/relationships/slide" Target="/ppt/slides/slide6.xml" Id="R5bc00760c64144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91badadbe44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d603765294956" /><Relationship Type="http://schemas.openxmlformats.org/officeDocument/2006/relationships/theme" Target="/ppt/slideMasters/theme/theme1.xml" Id="Rfddc754ea7ef46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bd6037652949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f93725a6047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6f1ba42234e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39ced77a142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59c0dedbc45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bc6d34d6149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e96d2a3e749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SOLHEIMS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42 397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999 094 805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SOLHEIMS EIENDOM AS</a:t>
            </a:r>
          </a:p>
        </p:txBody>
      </p:sp>
    </p:spTree>
  </p:cSld>
  <p:clrMapOvr>
    <a:masterClrMapping xmlns:a="http://schemas.openxmlformats.org/drawingml/2006/main"/>
  </p:clrMapOvr>
</p:sld>
</file>