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fce031a0d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dc82573934377"/>
  </p:sldMasterIdLst>
  <p:sldIdLst>
    <p:sldId xmlns:r="http://schemas.openxmlformats.org/officeDocument/2006/relationships" id="256" r:id="R15a48c52cec8464b"/>
    <p:sldId xmlns:r="http://schemas.openxmlformats.org/officeDocument/2006/relationships" id="257" r:id="R670258bad3d94f70"/>
    <p:sldId xmlns:r="http://schemas.openxmlformats.org/officeDocument/2006/relationships" id="258" r:id="R4148204d87b74a1f"/>
    <p:sldId xmlns:r="http://schemas.openxmlformats.org/officeDocument/2006/relationships" id="259" r:id="Rb475e1f4562b44fb"/>
    <p:sldId xmlns:r="http://schemas.openxmlformats.org/officeDocument/2006/relationships" id="260" r:id="R9a4b72806802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dc82573934377" /><Relationship Type="http://schemas.openxmlformats.org/officeDocument/2006/relationships/slide" Target="/ppt/slides/slide1.xml" Id="R15a48c52cec8464b" /><Relationship Type="http://schemas.openxmlformats.org/officeDocument/2006/relationships/slide" Target="/ppt/slides/slide2.xml" Id="R670258bad3d94f70" /><Relationship Type="http://schemas.openxmlformats.org/officeDocument/2006/relationships/slide" Target="/ppt/slides/slide3.xml" Id="R4148204d87b74a1f" /><Relationship Type="http://schemas.openxmlformats.org/officeDocument/2006/relationships/slide" Target="/ppt/slides/slide4.xml" Id="Rb475e1f4562b44fb" /><Relationship Type="http://schemas.openxmlformats.org/officeDocument/2006/relationships/slide" Target="/ppt/slides/slide5.xml" Id="R9a4b72806802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da91df9254d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89fb38f89429f" /><Relationship Type="http://schemas.openxmlformats.org/officeDocument/2006/relationships/theme" Target="/ppt/slideMasters/theme/theme1.xml" Id="Re27e149dde9d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189fb38f89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e5e54a904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1bdbd4278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b8bf17760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7db04db68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14f0c81d142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GOURMET CENTRALEN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GOURMET CENTRALEN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999 092 918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