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170fc4e3b7145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88ae138dbd3447e"/>
  </p:sldMasterIdLst>
  <p:sldIdLst>
    <p:sldId xmlns:r="http://schemas.openxmlformats.org/officeDocument/2006/relationships" id="256" r:id="R32b73af1f44f479d"/>
    <p:sldId xmlns:r="http://schemas.openxmlformats.org/officeDocument/2006/relationships" id="257" r:id="Ree66687b35c24b0c"/>
    <p:sldId xmlns:r="http://schemas.openxmlformats.org/officeDocument/2006/relationships" id="258" r:id="R6a77b460a52e43d2"/>
    <p:sldId xmlns:r="http://schemas.openxmlformats.org/officeDocument/2006/relationships" id="259" r:id="R1e71ede7e6be4651"/>
    <p:sldId xmlns:r="http://schemas.openxmlformats.org/officeDocument/2006/relationships" id="260" r:id="R23353051e77d44a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8ae138dbd3447e" /><Relationship Type="http://schemas.openxmlformats.org/officeDocument/2006/relationships/slide" Target="/ppt/slides/slide1.xml" Id="R32b73af1f44f479d" /><Relationship Type="http://schemas.openxmlformats.org/officeDocument/2006/relationships/slide" Target="/ppt/slides/slide2.xml" Id="Ree66687b35c24b0c" /><Relationship Type="http://schemas.openxmlformats.org/officeDocument/2006/relationships/slide" Target="/ppt/slides/slide3.xml" Id="R6a77b460a52e43d2" /><Relationship Type="http://schemas.openxmlformats.org/officeDocument/2006/relationships/slide" Target="/ppt/slides/slide4.xml" Id="R1e71ede7e6be4651" /><Relationship Type="http://schemas.openxmlformats.org/officeDocument/2006/relationships/slide" Target="/ppt/slides/slide5.xml" Id="R23353051e77d44a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d70a1e6d2647b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66d59f178d74abb" /><Relationship Type="http://schemas.openxmlformats.org/officeDocument/2006/relationships/theme" Target="/ppt/slideMasters/theme/theme1.xml" Id="Rec773738b2904f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66d59f178d74a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7526a6238f4d1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5e124a40c254a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25f1d5dfb9483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045e09474d49d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f1d03ea196467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SUNNMØRE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SUNNMØRE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SUNNMØRE MAT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SUNNMØRE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SUNNMØRE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SUNNMØRE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999 092 896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SUNNMØRE MAT AS</a:t>
            </a:r>
          </a:p>
        </p:txBody>
      </p:sp>
    </p:spTree>
  </p:cSld>
  <p:clrMapOvr>
    <a:masterClrMapping xmlns:a="http://schemas.openxmlformats.org/drawingml/2006/main"/>
  </p:clrMapOvr>
</p:sld>
</file>