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237d44694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e9b0abacf47e7"/>
  </p:sldMasterIdLst>
  <p:sldIdLst>
    <p:sldId xmlns:r="http://schemas.openxmlformats.org/officeDocument/2006/relationships" id="256" r:id="R786207f39b394887"/>
    <p:sldId xmlns:r="http://schemas.openxmlformats.org/officeDocument/2006/relationships" id="257" r:id="R2c32b726f3e849f9"/>
    <p:sldId xmlns:r="http://schemas.openxmlformats.org/officeDocument/2006/relationships" id="258" r:id="R2b5be29c98534d4d"/>
    <p:sldId xmlns:r="http://schemas.openxmlformats.org/officeDocument/2006/relationships" id="259" r:id="R2956b4a63f4d45da"/>
    <p:sldId xmlns:r="http://schemas.openxmlformats.org/officeDocument/2006/relationships" id="260" r:id="R7ce40b2a8cdd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e9b0abacf47e7" /><Relationship Type="http://schemas.openxmlformats.org/officeDocument/2006/relationships/slide" Target="/ppt/slides/slide1.xml" Id="R786207f39b394887" /><Relationship Type="http://schemas.openxmlformats.org/officeDocument/2006/relationships/slide" Target="/ppt/slides/slide2.xml" Id="R2c32b726f3e849f9" /><Relationship Type="http://schemas.openxmlformats.org/officeDocument/2006/relationships/slide" Target="/ppt/slides/slide3.xml" Id="R2b5be29c98534d4d" /><Relationship Type="http://schemas.openxmlformats.org/officeDocument/2006/relationships/slide" Target="/ppt/slides/slide4.xml" Id="R2956b4a63f4d45da" /><Relationship Type="http://schemas.openxmlformats.org/officeDocument/2006/relationships/slide" Target="/ppt/slides/slide5.xml" Id="R7ce40b2a8cdd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8cb20d177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0cb7e44744381" /><Relationship Type="http://schemas.openxmlformats.org/officeDocument/2006/relationships/theme" Target="/ppt/slideMasters/theme/theme1.xml" Id="Re313f33164f3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0cb7e447443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040c0b44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badb03f7a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fc1df0224a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a40e1df79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d115cce60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999 088 392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FAMMA AS</a:t>
            </a:r>
          </a:p>
        </p:txBody>
      </p:sp>
    </p:spTree>
  </p:cSld>
  <p:clrMapOvr>
    <a:masterClrMapping xmlns:a="http://schemas.openxmlformats.org/drawingml/2006/main"/>
  </p:clrMapOvr>
</p:sld>
</file>