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7a4f5059848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f941c2fd0497e"/>
  </p:sldMasterIdLst>
  <p:sldIdLst>
    <p:sldId xmlns:r="http://schemas.openxmlformats.org/officeDocument/2006/relationships" id="256" r:id="R1b05cb707ae44494"/>
    <p:sldId xmlns:r="http://schemas.openxmlformats.org/officeDocument/2006/relationships" id="257" r:id="Rfb9f0dc1282846f0"/>
    <p:sldId xmlns:r="http://schemas.openxmlformats.org/officeDocument/2006/relationships" id="258" r:id="R032d4d7e7ae24605"/>
    <p:sldId xmlns:r="http://schemas.openxmlformats.org/officeDocument/2006/relationships" id="259" r:id="R469b4d3fa7bc49e1"/>
    <p:sldId xmlns:r="http://schemas.openxmlformats.org/officeDocument/2006/relationships" id="260" r:id="R35362a41083848b1"/>
    <p:sldId xmlns:r="http://schemas.openxmlformats.org/officeDocument/2006/relationships" id="261" r:id="Ra8a008dbef2c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f941c2fd0497e" /><Relationship Type="http://schemas.openxmlformats.org/officeDocument/2006/relationships/slide" Target="/ppt/slides/slide1.xml" Id="R1b05cb707ae44494" /><Relationship Type="http://schemas.openxmlformats.org/officeDocument/2006/relationships/slide" Target="/ppt/slides/slide2.xml" Id="Rfb9f0dc1282846f0" /><Relationship Type="http://schemas.openxmlformats.org/officeDocument/2006/relationships/slide" Target="/ppt/slides/slide3.xml" Id="R032d4d7e7ae24605" /><Relationship Type="http://schemas.openxmlformats.org/officeDocument/2006/relationships/slide" Target="/ppt/slides/slide4.xml" Id="R469b4d3fa7bc49e1" /><Relationship Type="http://schemas.openxmlformats.org/officeDocument/2006/relationships/slide" Target="/ppt/slides/slide5.xml" Id="R35362a41083848b1" /><Relationship Type="http://schemas.openxmlformats.org/officeDocument/2006/relationships/slide" Target="/ppt/slides/slide6.xml" Id="Ra8a008dbef2c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d4b04dd2743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f6305604d403c" /><Relationship Type="http://schemas.openxmlformats.org/officeDocument/2006/relationships/theme" Target="/ppt/slideMasters/theme/theme1.xml" Id="R9bd4850825cc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5f6305604d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bb421eb14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5190388cf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d8364427d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24bfb259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57cb7ccf2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8298a490f4b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CAGE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HENNING ÅSLY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Ægirs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999 088 260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CAGE HOLDING AS</a:t>
            </a:r>
          </a:p>
        </p:txBody>
      </p:sp>
    </p:spTree>
  </p:cSld>
  <p:clrMapOvr>
    <a:masterClrMapping xmlns:a="http://schemas.openxmlformats.org/drawingml/2006/main"/>
  </p:clrMapOvr>
</p:sld>
</file>