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b857354eb242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e990d11089422d"/>
  </p:sldMasterIdLst>
  <p:sldIdLst>
    <p:sldId xmlns:r="http://schemas.openxmlformats.org/officeDocument/2006/relationships" id="256" r:id="R915ea12071af4d13"/>
    <p:sldId xmlns:r="http://schemas.openxmlformats.org/officeDocument/2006/relationships" id="257" r:id="Rb89302a387e04239"/>
    <p:sldId xmlns:r="http://schemas.openxmlformats.org/officeDocument/2006/relationships" id="258" r:id="Rcd8002fc5f304d9b"/>
    <p:sldId xmlns:r="http://schemas.openxmlformats.org/officeDocument/2006/relationships" id="259" r:id="R1ec4802d98de47c2"/>
    <p:sldId xmlns:r="http://schemas.openxmlformats.org/officeDocument/2006/relationships" id="260" r:id="R93845a281481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990d11089422d" /><Relationship Type="http://schemas.openxmlformats.org/officeDocument/2006/relationships/slide" Target="/ppt/slides/slide1.xml" Id="R915ea12071af4d13" /><Relationship Type="http://schemas.openxmlformats.org/officeDocument/2006/relationships/slide" Target="/ppt/slides/slide2.xml" Id="Rb89302a387e04239" /><Relationship Type="http://schemas.openxmlformats.org/officeDocument/2006/relationships/slide" Target="/ppt/slides/slide3.xml" Id="Rcd8002fc5f304d9b" /><Relationship Type="http://schemas.openxmlformats.org/officeDocument/2006/relationships/slide" Target="/ppt/slides/slide4.xml" Id="R1ec4802d98de47c2" /><Relationship Type="http://schemas.openxmlformats.org/officeDocument/2006/relationships/slide" Target="/ppt/slides/slide5.xml" Id="R93845a281481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e1834e27347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d3862c073407d" /><Relationship Type="http://schemas.openxmlformats.org/officeDocument/2006/relationships/theme" Target="/ppt/slideMasters/theme/theme1.xml" Id="R44bd7ab5563142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9d3862c07340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8540b5409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18168468f47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87b6871c3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c1477b6f34b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4fc77079443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ASKIM MALERSERVICE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MALERSERVICE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 MALERSERVICE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MALERSERVICE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MALERSERVICE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MALERSERVICE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999 087 698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ASKIM MALERSERVICE AS</a:t>
            </a:r>
          </a:p>
        </p:txBody>
      </p:sp>
    </p:spTree>
  </p:cSld>
  <p:clrMapOvr>
    <a:masterClrMapping xmlns:a="http://schemas.openxmlformats.org/drawingml/2006/main"/>
  </p:clrMapOvr>
</p:sld>
</file>