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8ae5165acf48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732c70caf4461f"/>
  </p:sldMasterIdLst>
  <p:sldIdLst>
    <p:sldId xmlns:r="http://schemas.openxmlformats.org/officeDocument/2006/relationships" id="256" r:id="R593bee102aef4408"/>
    <p:sldId xmlns:r="http://schemas.openxmlformats.org/officeDocument/2006/relationships" id="257" r:id="R30b29016ae32433b"/>
    <p:sldId xmlns:r="http://schemas.openxmlformats.org/officeDocument/2006/relationships" id="258" r:id="R4d450237d3e84682"/>
    <p:sldId xmlns:r="http://schemas.openxmlformats.org/officeDocument/2006/relationships" id="259" r:id="R0fa2afa0ea6a49a5"/>
    <p:sldId xmlns:r="http://schemas.openxmlformats.org/officeDocument/2006/relationships" id="260" r:id="Rf374b2bb890e495e"/>
    <p:sldId xmlns:r="http://schemas.openxmlformats.org/officeDocument/2006/relationships" id="261" r:id="R444f018db74344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732c70caf4461f" /><Relationship Type="http://schemas.openxmlformats.org/officeDocument/2006/relationships/slide" Target="/ppt/slides/slide1.xml" Id="R593bee102aef4408" /><Relationship Type="http://schemas.openxmlformats.org/officeDocument/2006/relationships/slide" Target="/ppt/slides/slide2.xml" Id="R30b29016ae32433b" /><Relationship Type="http://schemas.openxmlformats.org/officeDocument/2006/relationships/slide" Target="/ppt/slides/slide3.xml" Id="R4d450237d3e84682" /><Relationship Type="http://schemas.openxmlformats.org/officeDocument/2006/relationships/slide" Target="/ppt/slides/slide4.xml" Id="R0fa2afa0ea6a49a5" /><Relationship Type="http://schemas.openxmlformats.org/officeDocument/2006/relationships/slide" Target="/ppt/slides/slide5.xml" Id="Rf374b2bb890e495e" /><Relationship Type="http://schemas.openxmlformats.org/officeDocument/2006/relationships/slide" Target="/ppt/slides/slide6.xml" Id="R444f018db74344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6ad0cb1ba4d9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8d7271b834e6a" /><Relationship Type="http://schemas.openxmlformats.org/officeDocument/2006/relationships/theme" Target="/ppt/slideMasters/theme/theme1.xml" Id="Rae6b12f9fd1542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98d7271b834e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7bfb6fcd149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0cfac0ae545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f79c43a9742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6360908ef49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410ac8c604e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004e9ff0a44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 OG SØNN EXPRESS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OG SØNN EXPRESS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AGNIESZKA MALGORZATA KIPIELA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Svenskerudveien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999 086 594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 OG SØNN EXPRESS AS</a:t>
            </a:r>
          </a:p>
        </p:txBody>
      </p:sp>
    </p:spTree>
  </p:cSld>
  <p:clrMapOvr>
    <a:masterClrMapping xmlns:a="http://schemas.openxmlformats.org/drawingml/2006/main"/>
  </p:clrMapOvr>
</p:sld>
</file>