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d1888f207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e8025e1244332"/>
  </p:sldMasterIdLst>
  <p:sldIdLst>
    <p:sldId xmlns:r="http://schemas.openxmlformats.org/officeDocument/2006/relationships" id="256" r:id="R8f816f82f9844ee7"/>
    <p:sldId xmlns:r="http://schemas.openxmlformats.org/officeDocument/2006/relationships" id="257" r:id="R5dc8bc42b4954fc5"/>
    <p:sldId xmlns:r="http://schemas.openxmlformats.org/officeDocument/2006/relationships" id="258" r:id="R6f6997b3dc854c00"/>
    <p:sldId xmlns:r="http://schemas.openxmlformats.org/officeDocument/2006/relationships" id="259" r:id="R1df88703333c40da"/>
    <p:sldId xmlns:r="http://schemas.openxmlformats.org/officeDocument/2006/relationships" id="260" r:id="R16db3333eb17462e"/>
    <p:sldId xmlns:r="http://schemas.openxmlformats.org/officeDocument/2006/relationships" id="261" r:id="Rdb28f4dedaa34e03"/>
    <p:sldId xmlns:r="http://schemas.openxmlformats.org/officeDocument/2006/relationships" id="262" r:id="R395cb550f958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e8025e1244332" /><Relationship Type="http://schemas.openxmlformats.org/officeDocument/2006/relationships/slide" Target="/ppt/slides/slide1.xml" Id="R8f816f82f9844ee7" /><Relationship Type="http://schemas.openxmlformats.org/officeDocument/2006/relationships/slide" Target="/ppt/slides/slide2.xml" Id="R5dc8bc42b4954fc5" /><Relationship Type="http://schemas.openxmlformats.org/officeDocument/2006/relationships/slide" Target="/ppt/slides/slide3.xml" Id="R6f6997b3dc854c00" /><Relationship Type="http://schemas.openxmlformats.org/officeDocument/2006/relationships/slide" Target="/ppt/slides/slide4.xml" Id="R1df88703333c40da" /><Relationship Type="http://schemas.openxmlformats.org/officeDocument/2006/relationships/slide" Target="/ppt/slides/slide5.xml" Id="R16db3333eb17462e" /><Relationship Type="http://schemas.openxmlformats.org/officeDocument/2006/relationships/slide" Target="/ppt/slides/slide6.xml" Id="Rdb28f4dedaa34e03" /><Relationship Type="http://schemas.openxmlformats.org/officeDocument/2006/relationships/slide" Target="/ppt/slides/slide7.xml" Id="R395cb550f958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a1d2d3849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08e28e52e46cb" /><Relationship Type="http://schemas.openxmlformats.org/officeDocument/2006/relationships/theme" Target="/ppt/slideMasters/theme/theme1.xml" Id="Rd17ca8806ed9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f08e28e52e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60c18f6a7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930e167ee47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19a809ba247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148c617104c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19866951945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90abdc0b849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33ede6e5b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ROAN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ROAN REGNSKAPSKONTOR AS ble etablert [år] og holder til i Brandsfjord.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673 369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7194 Brandsfjord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999 080 340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