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d8b2c2ab3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e4b902fb24977"/>
  </p:sldMasterIdLst>
  <p:sldIdLst>
    <p:sldId xmlns:r="http://schemas.openxmlformats.org/officeDocument/2006/relationships" id="256" r:id="R37e5d431232e4c01"/>
    <p:sldId xmlns:r="http://schemas.openxmlformats.org/officeDocument/2006/relationships" id="257" r:id="R19ae8e7a1a434de5"/>
    <p:sldId xmlns:r="http://schemas.openxmlformats.org/officeDocument/2006/relationships" id="258" r:id="R5d5acb1feeff4739"/>
    <p:sldId xmlns:r="http://schemas.openxmlformats.org/officeDocument/2006/relationships" id="259" r:id="R47aa2dfe715441b8"/>
    <p:sldId xmlns:r="http://schemas.openxmlformats.org/officeDocument/2006/relationships" id="260" r:id="R02485c6cd9884b2c"/>
    <p:sldId xmlns:r="http://schemas.openxmlformats.org/officeDocument/2006/relationships" id="261" r:id="Rb4c9c2d6656b489f"/>
    <p:sldId xmlns:r="http://schemas.openxmlformats.org/officeDocument/2006/relationships" id="262" r:id="R7330958de715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e4b902fb24977" /><Relationship Type="http://schemas.openxmlformats.org/officeDocument/2006/relationships/slide" Target="/ppt/slides/slide1.xml" Id="R37e5d431232e4c01" /><Relationship Type="http://schemas.openxmlformats.org/officeDocument/2006/relationships/slide" Target="/ppt/slides/slide2.xml" Id="R19ae8e7a1a434de5" /><Relationship Type="http://schemas.openxmlformats.org/officeDocument/2006/relationships/slide" Target="/ppt/slides/slide3.xml" Id="R5d5acb1feeff4739" /><Relationship Type="http://schemas.openxmlformats.org/officeDocument/2006/relationships/slide" Target="/ppt/slides/slide4.xml" Id="R47aa2dfe715441b8" /><Relationship Type="http://schemas.openxmlformats.org/officeDocument/2006/relationships/slide" Target="/ppt/slides/slide5.xml" Id="R02485c6cd9884b2c" /><Relationship Type="http://schemas.openxmlformats.org/officeDocument/2006/relationships/slide" Target="/ppt/slides/slide6.xml" Id="Rb4c9c2d6656b489f" /><Relationship Type="http://schemas.openxmlformats.org/officeDocument/2006/relationships/slide" Target="/ppt/slides/slide7.xml" Id="R7330958de715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87cd45cef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7d31c52684a3b" /><Relationship Type="http://schemas.openxmlformats.org/officeDocument/2006/relationships/theme" Target="/ppt/slideMasters/theme/theme1.xml" Id="Rfd15be92bff2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37d31c5268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5e911598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2a3a924da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b4785343d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536b4d751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727b25d5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3f9dc09a4a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7f175921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REGNSKAPSKONTOR AS ble etablert [år] og holder til i Brandsfjord.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673 369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PER OLA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7194 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REGNSKAPSKONTOR AS</a:t>
            </a:r>
          </a:p>
        </p:txBody>
      </p:sp>
    </p:spTree>
  </p:cSld>
  <p:clrMapOvr>
    <a:masterClrMapping xmlns:a="http://schemas.openxmlformats.org/drawingml/2006/main"/>
  </p:clrMapOvr>
</p:sld>
</file>