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8c73b8d75a40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8da4f1f0a441a9"/>
  </p:sldMasterIdLst>
  <p:sldIdLst>
    <p:sldId xmlns:r="http://schemas.openxmlformats.org/officeDocument/2006/relationships" id="256" r:id="R19e72e8d0296422d"/>
    <p:sldId xmlns:r="http://schemas.openxmlformats.org/officeDocument/2006/relationships" id="257" r:id="R74c252d0b8aa47b4"/>
    <p:sldId xmlns:r="http://schemas.openxmlformats.org/officeDocument/2006/relationships" id="258" r:id="R9bf92334c9074622"/>
    <p:sldId xmlns:r="http://schemas.openxmlformats.org/officeDocument/2006/relationships" id="259" r:id="R89d75933a2e44922"/>
    <p:sldId xmlns:r="http://schemas.openxmlformats.org/officeDocument/2006/relationships" id="260" r:id="R77d93d72dd3441bb"/>
    <p:sldId xmlns:r="http://schemas.openxmlformats.org/officeDocument/2006/relationships" id="261" r:id="Rb570a5ac6137427c"/>
    <p:sldId xmlns:r="http://schemas.openxmlformats.org/officeDocument/2006/relationships" id="262" r:id="R545277b208524e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8da4f1f0a441a9" /><Relationship Type="http://schemas.openxmlformats.org/officeDocument/2006/relationships/slide" Target="/ppt/slides/slide1.xml" Id="R19e72e8d0296422d" /><Relationship Type="http://schemas.openxmlformats.org/officeDocument/2006/relationships/slide" Target="/ppt/slides/slide2.xml" Id="R74c252d0b8aa47b4" /><Relationship Type="http://schemas.openxmlformats.org/officeDocument/2006/relationships/slide" Target="/ppt/slides/slide3.xml" Id="R9bf92334c9074622" /><Relationship Type="http://schemas.openxmlformats.org/officeDocument/2006/relationships/slide" Target="/ppt/slides/slide4.xml" Id="R89d75933a2e44922" /><Relationship Type="http://schemas.openxmlformats.org/officeDocument/2006/relationships/slide" Target="/ppt/slides/slide5.xml" Id="R77d93d72dd3441bb" /><Relationship Type="http://schemas.openxmlformats.org/officeDocument/2006/relationships/slide" Target="/ppt/slides/slide6.xml" Id="Rb570a5ac6137427c" /><Relationship Type="http://schemas.openxmlformats.org/officeDocument/2006/relationships/slide" Target="/ppt/slides/slide7.xml" Id="R545277b208524e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54a23d89640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70bfc6dff497e" /><Relationship Type="http://schemas.openxmlformats.org/officeDocument/2006/relationships/theme" Target="/ppt/slideMasters/theme/theme1.xml" Id="R7273e3944cf943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d70bfc6dff49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9b19cffeb49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ad36bd1bb47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4a14552fd4a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7e9c9745443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a1a54cdd14e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0eb0fc7c646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d05659bdc4b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INNOVA ACTIVE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 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INNOVA ACTIVE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 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 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 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1 681 849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−657 004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−669 877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2 442 831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 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PHARMA ACTIVE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 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999 079 938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 ACTIVE AS</a:t>
            </a:r>
          </a:p>
        </p:txBody>
      </p:sp>
    </p:spTree>
  </p:cSld>
  <p:clrMapOvr>
    <a:masterClrMapping xmlns:a="http://schemas.openxmlformats.org/drawingml/2006/main"/>
  </p:clrMapOvr>
</p:sld>
</file>