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425fbc1edd42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47316d228943a4"/>
  </p:sldMasterIdLst>
  <p:sldIdLst>
    <p:sldId xmlns:r="http://schemas.openxmlformats.org/officeDocument/2006/relationships" id="256" r:id="R61584b38aa574d7e"/>
    <p:sldId xmlns:r="http://schemas.openxmlformats.org/officeDocument/2006/relationships" id="257" r:id="Rc716bd309d364126"/>
    <p:sldId xmlns:r="http://schemas.openxmlformats.org/officeDocument/2006/relationships" id="258" r:id="Ra5c285ec5c264666"/>
    <p:sldId xmlns:r="http://schemas.openxmlformats.org/officeDocument/2006/relationships" id="259" r:id="R92e2ed7ee3f94354"/>
    <p:sldId xmlns:r="http://schemas.openxmlformats.org/officeDocument/2006/relationships" id="260" r:id="Rbbb9a6c5380642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47316d228943a4" /><Relationship Type="http://schemas.openxmlformats.org/officeDocument/2006/relationships/slide" Target="/ppt/slides/slide1.xml" Id="R61584b38aa574d7e" /><Relationship Type="http://schemas.openxmlformats.org/officeDocument/2006/relationships/slide" Target="/ppt/slides/slide2.xml" Id="Rc716bd309d364126" /><Relationship Type="http://schemas.openxmlformats.org/officeDocument/2006/relationships/slide" Target="/ppt/slides/slide3.xml" Id="Ra5c285ec5c264666" /><Relationship Type="http://schemas.openxmlformats.org/officeDocument/2006/relationships/slide" Target="/ppt/slides/slide4.xml" Id="R92e2ed7ee3f94354" /><Relationship Type="http://schemas.openxmlformats.org/officeDocument/2006/relationships/slide" Target="/ppt/slides/slide5.xml" Id="Rbbb9a6c5380642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58de6659ab42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9a3f6a94c4e8b" /><Relationship Type="http://schemas.openxmlformats.org/officeDocument/2006/relationships/theme" Target="/ppt/slideMasters/theme/theme1.xml" Id="R4091f2fb217a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b9a3f6a94c4e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8f8fb23a642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6be5109e04a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083747c0d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b0bbc46774a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e5d7fd6dc41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PERFEKT HUS ANDRIUS SKIMELIS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PERFEKT HUS ANDRIUS SKIMELIS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PERFEKT HUS ANDRIUS SKIMELIS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PERFEKT HUS ANDRIUS SKIMELIS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PERFEKT HUS ANDRIUS SKIMELIS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PERFEKT HUS ANDRIUS SKIMELIS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999 079 865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PERFEKT HUS ANDRIUS SKIMELIS</a:t>
            </a:r>
          </a:p>
        </p:txBody>
      </p:sp>
    </p:spTree>
  </p:cSld>
  <p:clrMapOvr>
    <a:masterClrMapping xmlns:a="http://schemas.openxmlformats.org/drawingml/2006/main"/>
  </p:clrMapOvr>
</p:sld>
</file>