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4f3a1441449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3774361e54abb"/>
  </p:sldMasterIdLst>
  <p:sldIdLst>
    <p:sldId xmlns:r="http://schemas.openxmlformats.org/officeDocument/2006/relationships" id="256" r:id="R7c1e018ae069455b"/>
    <p:sldId xmlns:r="http://schemas.openxmlformats.org/officeDocument/2006/relationships" id="257" r:id="R0990a107803d4c0d"/>
    <p:sldId xmlns:r="http://schemas.openxmlformats.org/officeDocument/2006/relationships" id="258" r:id="R713943e2519749ac"/>
    <p:sldId xmlns:r="http://schemas.openxmlformats.org/officeDocument/2006/relationships" id="259" r:id="R776e618a10f74f01"/>
    <p:sldId xmlns:r="http://schemas.openxmlformats.org/officeDocument/2006/relationships" id="260" r:id="R8223e96ecefc43a8"/>
    <p:sldId xmlns:r="http://schemas.openxmlformats.org/officeDocument/2006/relationships" id="261" r:id="R07c6908e285a46f1"/>
    <p:sldId xmlns:r="http://schemas.openxmlformats.org/officeDocument/2006/relationships" id="262" r:id="R8b783c44f3f6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3774361e54abb" /><Relationship Type="http://schemas.openxmlformats.org/officeDocument/2006/relationships/slide" Target="/ppt/slides/slide1.xml" Id="R7c1e018ae069455b" /><Relationship Type="http://schemas.openxmlformats.org/officeDocument/2006/relationships/slide" Target="/ppt/slides/slide2.xml" Id="R0990a107803d4c0d" /><Relationship Type="http://schemas.openxmlformats.org/officeDocument/2006/relationships/slide" Target="/ppt/slides/slide3.xml" Id="R713943e2519749ac" /><Relationship Type="http://schemas.openxmlformats.org/officeDocument/2006/relationships/slide" Target="/ppt/slides/slide4.xml" Id="R776e618a10f74f01" /><Relationship Type="http://schemas.openxmlformats.org/officeDocument/2006/relationships/slide" Target="/ppt/slides/slide5.xml" Id="R8223e96ecefc43a8" /><Relationship Type="http://schemas.openxmlformats.org/officeDocument/2006/relationships/slide" Target="/ppt/slides/slide6.xml" Id="R07c6908e285a46f1" /><Relationship Type="http://schemas.openxmlformats.org/officeDocument/2006/relationships/slide" Target="/ppt/slides/slide7.xml" Id="R8b783c44f3f6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cd22b05644b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1955d46d14f83" /><Relationship Type="http://schemas.openxmlformats.org/officeDocument/2006/relationships/theme" Target="/ppt/slideMasters/theme/theme1.xml" Id="R0128034e9617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61955d46d1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1210556442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4adab34494e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30eece7294d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bb96626be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5ec6ecf1d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a19985bc543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1f23f49144f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JOY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JOY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LUNDGÅRD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Paulsens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