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e93811284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9b41336f0495b"/>
  </p:sldMasterIdLst>
  <p:sldIdLst>
    <p:sldId xmlns:r="http://schemas.openxmlformats.org/officeDocument/2006/relationships" id="256" r:id="R7517ff22c6c24008"/>
    <p:sldId xmlns:r="http://schemas.openxmlformats.org/officeDocument/2006/relationships" id="257" r:id="R466f3d7d139f4076"/>
    <p:sldId xmlns:r="http://schemas.openxmlformats.org/officeDocument/2006/relationships" id="258" r:id="R59df2324ffeb4d8f"/>
    <p:sldId xmlns:r="http://schemas.openxmlformats.org/officeDocument/2006/relationships" id="259" r:id="R9b2931768e5943a4"/>
    <p:sldId xmlns:r="http://schemas.openxmlformats.org/officeDocument/2006/relationships" id="260" r:id="Re345c32ff1da4c08"/>
    <p:sldId xmlns:r="http://schemas.openxmlformats.org/officeDocument/2006/relationships" id="261" r:id="R84dba275b3be478f"/>
    <p:sldId xmlns:r="http://schemas.openxmlformats.org/officeDocument/2006/relationships" id="262" r:id="R363d8d8218b9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9b41336f0495b" /><Relationship Type="http://schemas.openxmlformats.org/officeDocument/2006/relationships/slide" Target="/ppt/slides/slide1.xml" Id="R7517ff22c6c24008" /><Relationship Type="http://schemas.openxmlformats.org/officeDocument/2006/relationships/slide" Target="/ppt/slides/slide2.xml" Id="R466f3d7d139f4076" /><Relationship Type="http://schemas.openxmlformats.org/officeDocument/2006/relationships/slide" Target="/ppt/slides/slide3.xml" Id="R59df2324ffeb4d8f" /><Relationship Type="http://schemas.openxmlformats.org/officeDocument/2006/relationships/slide" Target="/ppt/slides/slide4.xml" Id="R9b2931768e5943a4" /><Relationship Type="http://schemas.openxmlformats.org/officeDocument/2006/relationships/slide" Target="/ppt/slides/slide5.xml" Id="Re345c32ff1da4c08" /><Relationship Type="http://schemas.openxmlformats.org/officeDocument/2006/relationships/slide" Target="/ppt/slides/slide6.xml" Id="R84dba275b3be478f" /><Relationship Type="http://schemas.openxmlformats.org/officeDocument/2006/relationships/slide" Target="/ppt/slides/slide7.xml" Id="R363d8d8218b9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b7e8f00a44f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c1466d219417c" /><Relationship Type="http://schemas.openxmlformats.org/officeDocument/2006/relationships/theme" Target="/ppt/slideMasters/theme/theme1.xml" Id="Rd8bf00c3037c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c1466d219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3a6fe2be9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5a01406f7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2993a66df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64d6a37f94b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120b062454d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a5e547df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68dbbf4a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ICI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 REVISJON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9 033 615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4 467 878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FRANK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NYSÆTHER TROND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SKOTHEIM ESPEN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Jernbanestasjonen, Strømgaten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ICI REVISJON AS</a:t>
            </a:r>
          </a:p>
        </p:txBody>
      </p:sp>
    </p:spTree>
  </p:cSld>
  <p:clrMapOvr>
    <a:masterClrMapping xmlns:a="http://schemas.openxmlformats.org/drawingml/2006/main"/>
  </p:clrMapOvr>
</p:sld>
</file>