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be6648f0c47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637a6b98b437b"/>
  </p:sldMasterIdLst>
  <p:sldIdLst>
    <p:sldId xmlns:r="http://schemas.openxmlformats.org/officeDocument/2006/relationships" id="256" r:id="R4f074e21cf754cf8"/>
    <p:sldId xmlns:r="http://schemas.openxmlformats.org/officeDocument/2006/relationships" id="257" r:id="R756afada22814472"/>
    <p:sldId xmlns:r="http://schemas.openxmlformats.org/officeDocument/2006/relationships" id="258" r:id="Ree87dc2355c64d78"/>
    <p:sldId xmlns:r="http://schemas.openxmlformats.org/officeDocument/2006/relationships" id="259" r:id="R55d06736345b4568"/>
    <p:sldId xmlns:r="http://schemas.openxmlformats.org/officeDocument/2006/relationships" id="260" r:id="Rd8b5b4bd8eb147ee"/>
    <p:sldId xmlns:r="http://schemas.openxmlformats.org/officeDocument/2006/relationships" id="261" r:id="Rec1ab6f98604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637a6b98b437b" /><Relationship Type="http://schemas.openxmlformats.org/officeDocument/2006/relationships/slide" Target="/ppt/slides/slide1.xml" Id="R4f074e21cf754cf8" /><Relationship Type="http://schemas.openxmlformats.org/officeDocument/2006/relationships/slide" Target="/ppt/slides/slide2.xml" Id="R756afada22814472" /><Relationship Type="http://schemas.openxmlformats.org/officeDocument/2006/relationships/slide" Target="/ppt/slides/slide3.xml" Id="Ree87dc2355c64d78" /><Relationship Type="http://schemas.openxmlformats.org/officeDocument/2006/relationships/slide" Target="/ppt/slides/slide4.xml" Id="R55d06736345b4568" /><Relationship Type="http://schemas.openxmlformats.org/officeDocument/2006/relationships/slide" Target="/ppt/slides/slide5.xml" Id="Rd8b5b4bd8eb147ee" /><Relationship Type="http://schemas.openxmlformats.org/officeDocument/2006/relationships/slide" Target="/ppt/slides/slide6.xml" Id="Rec1ab6f98604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07514b874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2db85486e48cc" /><Relationship Type="http://schemas.openxmlformats.org/officeDocument/2006/relationships/theme" Target="/ppt/slideMasters/theme/theme1.xml" Id="Rcfe62fb0cd31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2db85486e48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4870e464f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ccf865b0342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1563f146d4c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a1667d5fa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e0dcdd737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cbd2213c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CITIPLAN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CITIPLAN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3 684 275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−230 522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2 485 216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999 076 599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CITIPLAN AS</a:t>
            </a:r>
          </a:p>
        </p:txBody>
      </p:sp>
    </p:spTree>
  </p:cSld>
  <p:clrMapOvr>
    <a:masterClrMapping xmlns:a="http://schemas.openxmlformats.org/drawingml/2006/main"/>
  </p:clrMapOvr>
</p:sld>
</file>