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be3d85d83c45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5e86f7af404361"/>
  </p:sldMasterIdLst>
  <p:sldIdLst>
    <p:sldId xmlns:r="http://schemas.openxmlformats.org/officeDocument/2006/relationships" id="256" r:id="Ra52560ac08274ee2"/>
    <p:sldId xmlns:r="http://schemas.openxmlformats.org/officeDocument/2006/relationships" id="257" r:id="Racaea14924294744"/>
    <p:sldId xmlns:r="http://schemas.openxmlformats.org/officeDocument/2006/relationships" id="258" r:id="R380b62b0d13d47d3"/>
    <p:sldId xmlns:r="http://schemas.openxmlformats.org/officeDocument/2006/relationships" id="259" r:id="R7eca9e4684164895"/>
    <p:sldId xmlns:r="http://schemas.openxmlformats.org/officeDocument/2006/relationships" id="260" r:id="Rb2e9844351bd44ea"/>
    <p:sldId xmlns:r="http://schemas.openxmlformats.org/officeDocument/2006/relationships" id="261" r:id="R69f38f5844e44bf1"/>
    <p:sldId xmlns:r="http://schemas.openxmlformats.org/officeDocument/2006/relationships" id="262" r:id="Rc1d52367b3d94f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5e86f7af404361" /><Relationship Type="http://schemas.openxmlformats.org/officeDocument/2006/relationships/slide" Target="/ppt/slides/slide1.xml" Id="Ra52560ac08274ee2" /><Relationship Type="http://schemas.openxmlformats.org/officeDocument/2006/relationships/slide" Target="/ppt/slides/slide2.xml" Id="Racaea14924294744" /><Relationship Type="http://schemas.openxmlformats.org/officeDocument/2006/relationships/slide" Target="/ppt/slides/slide3.xml" Id="R380b62b0d13d47d3" /><Relationship Type="http://schemas.openxmlformats.org/officeDocument/2006/relationships/slide" Target="/ppt/slides/slide4.xml" Id="R7eca9e4684164895" /><Relationship Type="http://schemas.openxmlformats.org/officeDocument/2006/relationships/slide" Target="/ppt/slides/slide5.xml" Id="Rb2e9844351bd44ea" /><Relationship Type="http://schemas.openxmlformats.org/officeDocument/2006/relationships/slide" Target="/ppt/slides/slide6.xml" Id="R69f38f5844e44bf1" /><Relationship Type="http://schemas.openxmlformats.org/officeDocument/2006/relationships/slide" Target="/ppt/slides/slide7.xml" Id="Rc1d52367b3d94f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595396cdd744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a1aad7c0f47a0" /><Relationship Type="http://schemas.openxmlformats.org/officeDocument/2006/relationships/theme" Target="/ppt/slideMasters/theme/theme1.xml" Id="R6c34ca223f634b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4a1aad7c0f47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962f15edc44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c38b1d75745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55bc4de0441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f2da80aa748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483b5131343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f9a93013a4e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fea1563534f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MARIANN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MARIANN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MARIANN AS ble etablert [år] og holder til i Sande I Sunnfjord.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MARIANN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MARIANN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MARIANN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135 267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783 141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MARIANN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NISTAD MARIANN SANGOLT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MARIANN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Kvernafossen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6973 Sande I Sunnfjord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999 074 790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MARIANN AS</a:t>
            </a:r>
          </a:p>
        </p:txBody>
      </p:sp>
    </p:spTree>
  </p:cSld>
  <p:clrMapOvr>
    <a:masterClrMapping xmlns:a="http://schemas.openxmlformats.org/drawingml/2006/main"/>
  </p:clrMapOvr>
</p:sld>
</file>