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d17942803146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b9c9faf474724"/>
  </p:sldMasterIdLst>
  <p:sldIdLst>
    <p:sldId xmlns:r="http://schemas.openxmlformats.org/officeDocument/2006/relationships" id="256" r:id="R4616778ef7cc4384"/>
    <p:sldId xmlns:r="http://schemas.openxmlformats.org/officeDocument/2006/relationships" id="257" r:id="R1f33b03c134347d2"/>
    <p:sldId xmlns:r="http://schemas.openxmlformats.org/officeDocument/2006/relationships" id="258" r:id="R448f64e67ff4438b"/>
    <p:sldId xmlns:r="http://schemas.openxmlformats.org/officeDocument/2006/relationships" id="259" r:id="R9d0e421f485842dd"/>
    <p:sldId xmlns:r="http://schemas.openxmlformats.org/officeDocument/2006/relationships" id="260" r:id="Ra1138766e1944e00"/>
    <p:sldId xmlns:r="http://schemas.openxmlformats.org/officeDocument/2006/relationships" id="261" r:id="R21a870e7edd94e5a"/>
    <p:sldId xmlns:r="http://schemas.openxmlformats.org/officeDocument/2006/relationships" id="262" r:id="Ra7b17cbe9dfd45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b9c9faf474724" /><Relationship Type="http://schemas.openxmlformats.org/officeDocument/2006/relationships/slide" Target="/ppt/slides/slide1.xml" Id="R4616778ef7cc4384" /><Relationship Type="http://schemas.openxmlformats.org/officeDocument/2006/relationships/slide" Target="/ppt/slides/slide2.xml" Id="R1f33b03c134347d2" /><Relationship Type="http://schemas.openxmlformats.org/officeDocument/2006/relationships/slide" Target="/ppt/slides/slide3.xml" Id="R448f64e67ff4438b" /><Relationship Type="http://schemas.openxmlformats.org/officeDocument/2006/relationships/slide" Target="/ppt/slides/slide4.xml" Id="R9d0e421f485842dd" /><Relationship Type="http://schemas.openxmlformats.org/officeDocument/2006/relationships/slide" Target="/ppt/slides/slide5.xml" Id="Ra1138766e1944e00" /><Relationship Type="http://schemas.openxmlformats.org/officeDocument/2006/relationships/slide" Target="/ppt/slides/slide6.xml" Id="R21a870e7edd94e5a" /><Relationship Type="http://schemas.openxmlformats.org/officeDocument/2006/relationships/slide" Target="/ppt/slides/slide7.xml" Id="Ra7b17cbe9dfd45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c8f585b37c42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962cf15fb4d23" /><Relationship Type="http://schemas.openxmlformats.org/officeDocument/2006/relationships/theme" Target="/ppt/slideMasters/theme/theme1.xml" Id="Re105f1a4f97f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e962cf15fb4d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fdc18ebff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01bfc206b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900b3e8ae40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d79b53eaf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4be8c5eba4b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9c738c355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ba3d92d09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BERLA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1 645 773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−360 360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−174 810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BERGLI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999 074 332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BERLA INVEST AS</a:t>
            </a:r>
          </a:p>
        </p:txBody>
      </p:sp>
    </p:spTree>
  </p:cSld>
  <p:clrMapOvr>
    <a:masterClrMapping xmlns:a="http://schemas.openxmlformats.org/drawingml/2006/main"/>
  </p:clrMapOvr>
</p:sld>
</file>