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963af386a644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2522ae02404b07"/>
  </p:sldMasterIdLst>
  <p:sldIdLst>
    <p:sldId xmlns:r="http://schemas.openxmlformats.org/officeDocument/2006/relationships" id="256" r:id="R0997ec63ee2242ae"/>
    <p:sldId xmlns:r="http://schemas.openxmlformats.org/officeDocument/2006/relationships" id="257" r:id="Rc6370d7b022c486f"/>
    <p:sldId xmlns:r="http://schemas.openxmlformats.org/officeDocument/2006/relationships" id="258" r:id="Rf729948057254f3e"/>
    <p:sldId xmlns:r="http://schemas.openxmlformats.org/officeDocument/2006/relationships" id="259" r:id="R4009df2c5f164d29"/>
    <p:sldId xmlns:r="http://schemas.openxmlformats.org/officeDocument/2006/relationships" id="260" r:id="R8744719a440d4a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522ae02404b07" /><Relationship Type="http://schemas.openxmlformats.org/officeDocument/2006/relationships/slide" Target="/ppt/slides/slide1.xml" Id="R0997ec63ee2242ae" /><Relationship Type="http://schemas.openxmlformats.org/officeDocument/2006/relationships/slide" Target="/ppt/slides/slide2.xml" Id="Rc6370d7b022c486f" /><Relationship Type="http://schemas.openxmlformats.org/officeDocument/2006/relationships/slide" Target="/ppt/slides/slide3.xml" Id="Rf729948057254f3e" /><Relationship Type="http://schemas.openxmlformats.org/officeDocument/2006/relationships/slide" Target="/ppt/slides/slide4.xml" Id="R4009df2c5f164d29" /><Relationship Type="http://schemas.openxmlformats.org/officeDocument/2006/relationships/slide" Target="/ppt/slides/slide5.xml" Id="R8744719a440d4a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862f675a8843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a185dbd124d5a" /><Relationship Type="http://schemas.openxmlformats.org/officeDocument/2006/relationships/theme" Target="/ppt/slideMasters/theme/theme1.xml" Id="Rcd150343ccc74c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ca185dbd124d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e1f7ecdc244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5ac0a1bbf49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b098ac6c5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bd9f629794f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34c4eacdc49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STUDENTHANDELEN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STUDENTHANDELEN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STUDENTHANDELEN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STUDENTHANDELEN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STUDENTHANDELEN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STUDENTHANDELEN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999 072 097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STUDENTHANDELEN AS</a:t>
            </a:r>
          </a:p>
        </p:txBody>
      </p:sp>
    </p:spTree>
  </p:cSld>
  <p:clrMapOvr>
    <a:masterClrMapping xmlns:a="http://schemas.openxmlformats.org/drawingml/2006/main"/>
  </p:clrMapOvr>
</p:sld>
</file>