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cf9494aa484b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bf9cb04fe545bb"/>
  </p:sldMasterIdLst>
  <p:sldIdLst>
    <p:sldId xmlns:r="http://schemas.openxmlformats.org/officeDocument/2006/relationships" id="256" r:id="Rd599387828954e17"/>
    <p:sldId xmlns:r="http://schemas.openxmlformats.org/officeDocument/2006/relationships" id="257" r:id="R951f9eb9a3654f5d"/>
    <p:sldId xmlns:r="http://schemas.openxmlformats.org/officeDocument/2006/relationships" id="258" r:id="Rc33177f14c1440f8"/>
    <p:sldId xmlns:r="http://schemas.openxmlformats.org/officeDocument/2006/relationships" id="259" r:id="R4b217d3878d543fd"/>
    <p:sldId xmlns:r="http://schemas.openxmlformats.org/officeDocument/2006/relationships" id="260" r:id="R9b9ef0f2e6094107"/>
    <p:sldId xmlns:r="http://schemas.openxmlformats.org/officeDocument/2006/relationships" id="261" r:id="R62a30844bdbf4a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bf9cb04fe545bb" /><Relationship Type="http://schemas.openxmlformats.org/officeDocument/2006/relationships/slide" Target="/ppt/slides/slide1.xml" Id="Rd599387828954e17" /><Relationship Type="http://schemas.openxmlformats.org/officeDocument/2006/relationships/slide" Target="/ppt/slides/slide2.xml" Id="R951f9eb9a3654f5d" /><Relationship Type="http://schemas.openxmlformats.org/officeDocument/2006/relationships/slide" Target="/ppt/slides/slide3.xml" Id="Rc33177f14c1440f8" /><Relationship Type="http://schemas.openxmlformats.org/officeDocument/2006/relationships/slide" Target="/ppt/slides/slide4.xml" Id="R4b217d3878d543fd" /><Relationship Type="http://schemas.openxmlformats.org/officeDocument/2006/relationships/slide" Target="/ppt/slides/slide5.xml" Id="R9b9ef0f2e6094107" /><Relationship Type="http://schemas.openxmlformats.org/officeDocument/2006/relationships/slide" Target="/ppt/slides/slide6.xml" Id="R62a30844bdbf4a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aa2de0af24f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132e7264c498b" /><Relationship Type="http://schemas.openxmlformats.org/officeDocument/2006/relationships/theme" Target="/ppt/slideMasters/theme/theme1.xml" Id="Re3289ed3a56c42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8132e7264c49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3d40029ff4c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b9ae61a7848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b565a80fa40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171099fbb41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0bdf28f8741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0731ed8b044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ØIVIND BAKKEN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BAKKEN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Økern torgvei 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999 066 062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BAKKEN HOLDING AS</a:t>
            </a:r>
          </a:p>
        </p:txBody>
      </p:sp>
    </p:spTree>
  </p:cSld>
  <p:clrMapOvr>
    <a:masterClrMapping xmlns:a="http://schemas.openxmlformats.org/drawingml/2006/main"/>
  </p:clrMapOvr>
</p:sld>
</file>