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335e39227047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e0257281bc467f"/>
  </p:sldMasterIdLst>
  <p:sldIdLst>
    <p:sldId xmlns:r="http://schemas.openxmlformats.org/officeDocument/2006/relationships" id="256" r:id="Rb281ec258809432b"/>
    <p:sldId xmlns:r="http://schemas.openxmlformats.org/officeDocument/2006/relationships" id="257" r:id="Rc306facd33184c73"/>
    <p:sldId xmlns:r="http://schemas.openxmlformats.org/officeDocument/2006/relationships" id="258" r:id="Rb04de0ed17594196"/>
    <p:sldId xmlns:r="http://schemas.openxmlformats.org/officeDocument/2006/relationships" id="259" r:id="Rd647f2ba92844a66"/>
    <p:sldId xmlns:r="http://schemas.openxmlformats.org/officeDocument/2006/relationships" id="260" r:id="R27f055c25252474e"/>
    <p:sldId xmlns:r="http://schemas.openxmlformats.org/officeDocument/2006/relationships" id="261" r:id="R873eb7b2dd164d47"/>
    <p:sldId xmlns:r="http://schemas.openxmlformats.org/officeDocument/2006/relationships" id="262" r:id="Rb75d862ba3cd44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0257281bc467f" /><Relationship Type="http://schemas.openxmlformats.org/officeDocument/2006/relationships/slide" Target="/ppt/slides/slide1.xml" Id="Rb281ec258809432b" /><Relationship Type="http://schemas.openxmlformats.org/officeDocument/2006/relationships/slide" Target="/ppt/slides/slide2.xml" Id="Rc306facd33184c73" /><Relationship Type="http://schemas.openxmlformats.org/officeDocument/2006/relationships/slide" Target="/ppt/slides/slide3.xml" Id="Rb04de0ed17594196" /><Relationship Type="http://schemas.openxmlformats.org/officeDocument/2006/relationships/slide" Target="/ppt/slides/slide4.xml" Id="Rd647f2ba92844a66" /><Relationship Type="http://schemas.openxmlformats.org/officeDocument/2006/relationships/slide" Target="/ppt/slides/slide5.xml" Id="R27f055c25252474e" /><Relationship Type="http://schemas.openxmlformats.org/officeDocument/2006/relationships/slide" Target="/ppt/slides/slide6.xml" Id="R873eb7b2dd164d47" /><Relationship Type="http://schemas.openxmlformats.org/officeDocument/2006/relationships/slide" Target="/ppt/slides/slide7.xml" Id="Rb75d862ba3cd44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d852f1a08746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f33ce8ba74124" /><Relationship Type="http://schemas.openxmlformats.org/officeDocument/2006/relationships/theme" Target="/ppt/slideMasters/theme/theme1.xml" Id="Rd1ee6d49f55645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8f33ce8ba741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15da14a5b48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bef6408be49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1b8face0044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10baa26824e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d2685375343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ef458ac1d49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6cd14f06a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RAGG EIENDOM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597 088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HOLMAR EIENDOMSUTVIKLING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GANGNÆS EIENDOM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GLENDEGÅRDEN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hogne@setskog.no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999 065 090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RAGG EIENDOM AS</a:t>
            </a:r>
          </a:p>
        </p:txBody>
      </p:sp>
    </p:spTree>
  </p:cSld>
  <p:clrMapOvr>
    <a:masterClrMapping xmlns:a="http://schemas.openxmlformats.org/drawingml/2006/main"/>
  </p:clrMapOvr>
</p:sld>
</file>