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baaa97b6054b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07f8f7ef674234"/>
  </p:sldMasterIdLst>
  <p:sldIdLst>
    <p:sldId xmlns:r="http://schemas.openxmlformats.org/officeDocument/2006/relationships" id="256" r:id="R7edbfb03703d4c1a"/>
    <p:sldId xmlns:r="http://schemas.openxmlformats.org/officeDocument/2006/relationships" id="257" r:id="R8997f09c38c646ea"/>
    <p:sldId xmlns:r="http://schemas.openxmlformats.org/officeDocument/2006/relationships" id="258" r:id="R20d47908a65e4e43"/>
    <p:sldId xmlns:r="http://schemas.openxmlformats.org/officeDocument/2006/relationships" id="259" r:id="R852a87b5f5094ad1"/>
    <p:sldId xmlns:r="http://schemas.openxmlformats.org/officeDocument/2006/relationships" id="260" r:id="Rb738ad3194de43ab"/>
    <p:sldId xmlns:r="http://schemas.openxmlformats.org/officeDocument/2006/relationships" id="261" r:id="R46c0a158a4c34e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07f8f7ef674234" /><Relationship Type="http://schemas.openxmlformats.org/officeDocument/2006/relationships/slide" Target="/ppt/slides/slide1.xml" Id="R7edbfb03703d4c1a" /><Relationship Type="http://schemas.openxmlformats.org/officeDocument/2006/relationships/slide" Target="/ppt/slides/slide2.xml" Id="R8997f09c38c646ea" /><Relationship Type="http://schemas.openxmlformats.org/officeDocument/2006/relationships/slide" Target="/ppt/slides/slide3.xml" Id="R20d47908a65e4e43" /><Relationship Type="http://schemas.openxmlformats.org/officeDocument/2006/relationships/slide" Target="/ppt/slides/slide4.xml" Id="R852a87b5f5094ad1" /><Relationship Type="http://schemas.openxmlformats.org/officeDocument/2006/relationships/slide" Target="/ppt/slides/slide5.xml" Id="Rb738ad3194de43ab" /><Relationship Type="http://schemas.openxmlformats.org/officeDocument/2006/relationships/slide" Target="/ppt/slides/slide6.xml" Id="R46c0a158a4c34e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f96f0f490640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b7c2d93d94a0d" /><Relationship Type="http://schemas.openxmlformats.org/officeDocument/2006/relationships/theme" Target="/ppt/slideMasters/theme/theme1.xml" Id="R8f69b6ef66ae45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cb7c2d93d94a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f72c120614e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c6b26f3af46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09becdd1c4f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12a2c16aa44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2cebca26943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5266b931a4b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EUROHALL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EUROHALL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999 063 985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EUROHALL AS</a:t>
            </a:r>
          </a:p>
        </p:txBody>
      </p:sp>
    </p:spTree>
  </p:cSld>
  <p:clrMapOvr>
    <a:masterClrMapping xmlns:a="http://schemas.openxmlformats.org/drawingml/2006/main"/>
  </p:clrMapOvr>
</p:sld>
</file>